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  <p:sldId id="260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/>
    <p:restoredTop sz="94636"/>
  </p:normalViewPr>
  <p:slideViewPr>
    <p:cSldViewPr snapToGrid="0" snapToObjects="1" showGuides="1">
      <p:cViewPr varScale="1">
        <p:scale>
          <a:sx n="128" d="100"/>
          <a:sy n="128" d="100"/>
        </p:scale>
        <p:origin x="8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7259" y="2384605"/>
            <a:ext cx="4703192" cy="2797635"/>
          </a:xfrm>
        </p:spPr>
        <p:txBody>
          <a:bodyPr anchor="b">
            <a:normAutofit/>
          </a:bodyPr>
          <a:lstStyle>
            <a:lvl1pPr algn="ctr">
              <a:defRPr sz="45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48" y="5275041"/>
            <a:ext cx="3842816" cy="1448316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914400"/>
            <a:ext cx="5400675" cy="1981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3048001"/>
            <a:ext cx="2501880" cy="47752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0539" y="3048001"/>
            <a:ext cx="2501880" cy="47752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2241" y="8604515"/>
            <a:ext cx="677572" cy="539485"/>
          </a:xfrm>
          <a:prstGeom prst="rect">
            <a:avLst/>
          </a:prstGeom>
        </p:spPr>
        <p:txBody>
          <a:bodyPr/>
          <a:lstStyle/>
          <a:p>
            <a:fld id="{87DE6118-2437-4B30-8E3C-4D2BE6020583}" type="datetimeFigureOut">
              <a:rPr lang="en-US" smtClean="0"/>
              <a:t>10/30/17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27630" y="8604515"/>
            <a:ext cx="3532967" cy="53948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28415" y="8604515"/>
            <a:ext cx="897914" cy="539485"/>
          </a:xfrm>
          <a:prstGeom prst="rect">
            <a:avLst/>
          </a:prstGeo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1525" y="914400"/>
            <a:ext cx="5400675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524" y="5867400"/>
            <a:ext cx="5400675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514350" rtl="0" eaLnBrk="1" latinLnBrk="0" hangingPunct="1">
        <a:lnSpc>
          <a:spcPct val="80000"/>
        </a:lnSpc>
        <a:spcBef>
          <a:spcPct val="0"/>
        </a:spcBef>
        <a:buNone/>
        <a:defRPr sz="60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514350" rtl="0" eaLnBrk="1" latinLnBrk="0" hangingPunct="1">
        <a:lnSpc>
          <a:spcPct val="94000"/>
        </a:lnSpc>
        <a:spcBef>
          <a:spcPts val="750"/>
        </a:spcBef>
        <a:spcAft>
          <a:spcPts val="150"/>
        </a:spcAft>
        <a:buFont typeface="Franklin Gothic Book" panose="020B0503020102020204" pitchFamily="34" charset="0"/>
        <a:buChar char="■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88036" indent="-288036" algn="l" defTabSz="51435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5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88036" indent="-288036" algn="l" defTabSz="51435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88036" indent="-288036" algn="l" defTabSz="51435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35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88036" indent="-288036" algn="l" defTabSz="51435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88036" indent="-288036" algn="l" defTabSz="51435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2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88036" indent="-288036" algn="l" defTabSz="51435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88036" indent="-288036" algn="l" defTabSz="51435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05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8036" indent="-288036" algn="l" defTabSz="51435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  <p15:guide id="11" orient="horz" pos="1824" userDrawn="1">
          <p15:clr>
            <a:srgbClr val="F26B43"/>
          </p15:clr>
        </p15:guide>
        <p15:guide id="12" orient="horz" pos="1920" userDrawn="1">
          <p15:clr>
            <a:srgbClr val="F26B43"/>
          </p15:clr>
        </p15:guide>
        <p15:guide id="13" orient="horz" pos="4928" userDrawn="1">
          <p15:clr>
            <a:srgbClr val="F26B43"/>
          </p15:clr>
        </p15:guide>
        <p15:guide id="14" orient="horz" pos="576" userDrawn="1">
          <p15:clr>
            <a:srgbClr val="F26B43"/>
          </p15:clr>
        </p15:guide>
        <p15:guide id="15" orient="horz" pos="2016" userDrawn="1">
          <p15:clr>
            <a:srgbClr val="F26B43"/>
          </p15:clr>
        </p15:guide>
        <p15:guide id="16" pos="3888" userDrawn="1">
          <p15:clr>
            <a:srgbClr val="F26B43"/>
          </p15:clr>
        </p15:guide>
        <p15:guide id="17" pos="527" userDrawn="1">
          <p15:clr>
            <a:srgbClr val="F26B43"/>
          </p15:clr>
        </p15:guide>
        <p15:guide id="18" pos="4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4E"/>
                </a:solidFill>
              </a:rPr>
              <a:t>Poster for an Event</a:t>
            </a:r>
            <a:r>
              <a:rPr lang="en-US" dirty="0" smtClean="0">
                <a:solidFill>
                  <a:srgbClr val="00204E"/>
                </a:solidFill>
              </a:rPr>
              <a:t/>
            </a:r>
            <a:br>
              <a:rPr lang="en-US" dirty="0" smtClean="0">
                <a:solidFill>
                  <a:srgbClr val="00204E"/>
                </a:solidFill>
              </a:rPr>
            </a:br>
            <a:r>
              <a:rPr lang="en-US" dirty="0">
                <a:solidFill>
                  <a:srgbClr val="00204E"/>
                </a:solidFill>
              </a:rPr>
              <a:t/>
            </a:r>
            <a:br>
              <a:rPr lang="en-US" dirty="0">
                <a:solidFill>
                  <a:srgbClr val="00204E"/>
                </a:solidFill>
              </a:rPr>
            </a:br>
            <a:r>
              <a:rPr lang="en-US" dirty="0" smtClean="0">
                <a:solidFill>
                  <a:srgbClr val="00204E"/>
                </a:solidFill>
              </a:rPr>
              <a:t>This is the Catchy </a:t>
            </a:r>
            <a:r>
              <a:rPr lang="en-US" dirty="0">
                <a:solidFill>
                  <a:srgbClr val="00204E"/>
                </a:solidFill>
              </a:rPr>
              <a:t>T</a:t>
            </a:r>
            <a:r>
              <a:rPr lang="en-US" dirty="0" smtClean="0">
                <a:solidFill>
                  <a:srgbClr val="00204E"/>
                </a:solidFill>
              </a:rPr>
              <a:t>itle for Your Event.</a:t>
            </a:r>
            <a:endParaRPr lang="en-US" dirty="0">
              <a:solidFill>
                <a:srgbClr val="00204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5867400"/>
            <a:ext cx="5400674" cy="195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204E"/>
                </a:solidFill>
              </a:rPr>
              <a:t>Details</a:t>
            </a:r>
            <a:endParaRPr lang="en-US" dirty="0">
              <a:solidFill>
                <a:srgbClr val="00204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8046362"/>
            <a:ext cx="2520315" cy="56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858000" cy="5863590"/>
          </a:xfrm>
          <a:prstGeom prst="rect">
            <a:avLst/>
          </a:prstGeom>
          <a:solidFill>
            <a:srgbClr val="002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914400"/>
            <a:ext cx="5400675" cy="38762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Poster for an Event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This is the Catchy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itle for Your Event.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6221896"/>
            <a:ext cx="5400674" cy="1601304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Details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8046362"/>
            <a:ext cx="2520315" cy="56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78"/>
          <a:stretch/>
        </p:blipFill>
        <p:spPr>
          <a:xfrm>
            <a:off x="0" y="0"/>
            <a:ext cx="6858000" cy="586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914400"/>
            <a:ext cx="5400675" cy="38762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Event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Poster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Lab Coats &amp;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Eye Safety Seminar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6221896"/>
            <a:ext cx="5400674" cy="1601304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Details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8046362"/>
            <a:ext cx="2520315" cy="56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ster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273</TotalTime>
  <Words>12</Words>
  <Application>Microsoft Macintosh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Franklin Gothic Book</vt:lpstr>
      <vt:lpstr>Poster</vt:lpstr>
      <vt:lpstr>Poster for an Event  This is the Catchy Title for Your Event.</vt:lpstr>
      <vt:lpstr>Poster for an Event  This is the Catchy Title for Your Event.</vt:lpstr>
      <vt:lpstr>Event  Poster  Lab Coats &amp;  Eye Safety Seminar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 grainger</dc:creator>
  <cp:lastModifiedBy>raj grainger</cp:lastModifiedBy>
  <cp:revision>9</cp:revision>
  <dcterms:created xsi:type="dcterms:W3CDTF">2017-10-26T14:25:13Z</dcterms:created>
  <dcterms:modified xsi:type="dcterms:W3CDTF">2017-10-30T21:27:15Z</dcterms:modified>
</cp:coreProperties>
</file>