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>
                <a:solidFill>
                  <a:srgbClr val="00A9D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>
                <a:solidFill>
                  <a:srgbClr val="00A9D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>
                <a:solidFill>
                  <a:srgbClr val="00A9D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86400" y="6217920"/>
            <a:ext cx="3657600" cy="640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104186" y="0"/>
            <a:ext cx="611215" cy="409602"/>
          </a:xfrm>
          <a:custGeom>
            <a:avLst/>
            <a:gdLst/>
            <a:ahLst/>
            <a:cxnLst/>
            <a:rect l="l" t="t" r="r" b="b"/>
            <a:pathLst>
              <a:path w="611215" h="409602">
                <a:moveTo>
                  <a:pt x="592761" y="0"/>
                </a:moveTo>
                <a:lnTo>
                  <a:pt x="265842" y="0"/>
                </a:lnTo>
                <a:lnTo>
                  <a:pt x="16031" y="6166"/>
                </a:lnTo>
                <a:lnTo>
                  <a:pt x="3914" y="55157"/>
                </a:lnTo>
                <a:lnTo>
                  <a:pt x="0" y="105135"/>
                </a:lnTo>
                <a:lnTo>
                  <a:pt x="305" y="117665"/>
                </a:lnTo>
                <a:lnTo>
                  <a:pt x="6668" y="167439"/>
                </a:lnTo>
                <a:lnTo>
                  <a:pt x="21272" y="215900"/>
                </a:lnTo>
                <a:lnTo>
                  <a:pt x="43158" y="260574"/>
                </a:lnTo>
                <a:lnTo>
                  <a:pt x="71162" y="300099"/>
                </a:lnTo>
                <a:lnTo>
                  <a:pt x="104468" y="334122"/>
                </a:lnTo>
                <a:lnTo>
                  <a:pt x="142260" y="362287"/>
                </a:lnTo>
                <a:lnTo>
                  <a:pt x="183721" y="384238"/>
                </a:lnTo>
                <a:lnTo>
                  <a:pt x="228037" y="399621"/>
                </a:lnTo>
                <a:lnTo>
                  <a:pt x="274389" y="408080"/>
                </a:lnTo>
                <a:lnTo>
                  <a:pt x="298075" y="409602"/>
                </a:lnTo>
                <a:lnTo>
                  <a:pt x="321964" y="409261"/>
                </a:lnTo>
                <a:lnTo>
                  <a:pt x="369943" y="402807"/>
                </a:lnTo>
                <a:lnTo>
                  <a:pt x="417512" y="388365"/>
                </a:lnTo>
                <a:lnTo>
                  <a:pt x="462186" y="366480"/>
                </a:lnTo>
                <a:lnTo>
                  <a:pt x="501712" y="338475"/>
                </a:lnTo>
                <a:lnTo>
                  <a:pt x="535735" y="305167"/>
                </a:lnTo>
                <a:lnTo>
                  <a:pt x="563900" y="267370"/>
                </a:lnTo>
                <a:lnTo>
                  <a:pt x="585851" y="225901"/>
                </a:lnTo>
                <a:lnTo>
                  <a:pt x="601234" y="181574"/>
                </a:lnTo>
                <a:lnTo>
                  <a:pt x="609693" y="135205"/>
                </a:lnTo>
                <a:lnTo>
                  <a:pt x="611215" y="111509"/>
                </a:lnTo>
                <a:lnTo>
                  <a:pt x="610874" y="87609"/>
                </a:lnTo>
                <a:lnTo>
                  <a:pt x="608623" y="63606"/>
                </a:lnTo>
                <a:lnTo>
                  <a:pt x="604420" y="39602"/>
                </a:lnTo>
                <a:lnTo>
                  <a:pt x="598220" y="15699"/>
                </a:lnTo>
                <a:lnTo>
                  <a:pt x="59276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543800" y="63611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500"/>
                </a:moveTo>
                <a:lnTo>
                  <a:pt x="375460" y="144721"/>
                </a:lnTo>
                <a:lnTo>
                  <a:pt x="359726" y="102955"/>
                </a:lnTo>
                <a:lnTo>
                  <a:pt x="335125" y="66526"/>
                </a:lnTo>
                <a:lnTo>
                  <a:pt x="302983" y="36756"/>
                </a:lnTo>
                <a:lnTo>
                  <a:pt x="264628" y="14970"/>
                </a:lnTo>
                <a:lnTo>
                  <a:pt x="221386" y="2493"/>
                </a:lnTo>
                <a:lnTo>
                  <a:pt x="190500" y="0"/>
                </a:lnTo>
                <a:lnTo>
                  <a:pt x="174883" y="631"/>
                </a:lnTo>
                <a:lnTo>
                  <a:pt x="130308" y="9712"/>
                </a:lnTo>
                <a:lnTo>
                  <a:pt x="90176" y="28542"/>
                </a:lnTo>
                <a:lnTo>
                  <a:pt x="55816" y="55797"/>
                </a:lnTo>
                <a:lnTo>
                  <a:pt x="28554" y="90154"/>
                </a:lnTo>
                <a:lnTo>
                  <a:pt x="9717" y="130288"/>
                </a:lnTo>
                <a:lnTo>
                  <a:pt x="631" y="174876"/>
                </a:lnTo>
                <a:lnTo>
                  <a:pt x="0" y="190500"/>
                </a:lnTo>
                <a:lnTo>
                  <a:pt x="631" y="206123"/>
                </a:lnTo>
                <a:lnTo>
                  <a:pt x="9717" y="250711"/>
                </a:lnTo>
                <a:lnTo>
                  <a:pt x="28554" y="290845"/>
                </a:lnTo>
                <a:lnTo>
                  <a:pt x="55816" y="325202"/>
                </a:lnTo>
                <a:lnTo>
                  <a:pt x="90176" y="352457"/>
                </a:lnTo>
                <a:lnTo>
                  <a:pt x="130308" y="371287"/>
                </a:lnTo>
                <a:lnTo>
                  <a:pt x="174883" y="380368"/>
                </a:lnTo>
                <a:lnTo>
                  <a:pt x="190500" y="381000"/>
                </a:lnTo>
                <a:lnTo>
                  <a:pt x="206116" y="380368"/>
                </a:lnTo>
                <a:lnTo>
                  <a:pt x="250691" y="371287"/>
                </a:lnTo>
                <a:lnTo>
                  <a:pt x="290823" y="352457"/>
                </a:lnTo>
                <a:lnTo>
                  <a:pt x="325183" y="325202"/>
                </a:lnTo>
                <a:lnTo>
                  <a:pt x="352445" y="290845"/>
                </a:lnTo>
                <a:lnTo>
                  <a:pt x="371282" y="250711"/>
                </a:lnTo>
                <a:lnTo>
                  <a:pt x="380368" y="206123"/>
                </a:lnTo>
                <a:lnTo>
                  <a:pt x="381000" y="190500"/>
                </a:lnTo>
                <a:close/>
              </a:path>
            </a:pathLst>
          </a:custGeom>
          <a:ln w="254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620000" y="6492659"/>
            <a:ext cx="228600" cy="117906"/>
          </a:xfrm>
          <a:custGeom>
            <a:avLst/>
            <a:gdLst/>
            <a:ahLst/>
            <a:cxnLst/>
            <a:rect l="l" t="t" r="r" b="b"/>
            <a:pathLst>
              <a:path w="228600" h="117906">
                <a:moveTo>
                  <a:pt x="100965" y="0"/>
                </a:moveTo>
                <a:lnTo>
                  <a:pt x="0" y="58953"/>
                </a:lnTo>
                <a:lnTo>
                  <a:pt x="100965" y="117906"/>
                </a:lnTo>
                <a:lnTo>
                  <a:pt x="108839" y="115862"/>
                </a:lnTo>
                <a:lnTo>
                  <a:pt x="112268" y="109804"/>
                </a:lnTo>
                <a:lnTo>
                  <a:pt x="115824" y="103746"/>
                </a:lnTo>
                <a:lnTo>
                  <a:pt x="113792" y="95961"/>
                </a:lnTo>
                <a:lnTo>
                  <a:pt x="72077" y="71653"/>
                </a:lnTo>
                <a:lnTo>
                  <a:pt x="25146" y="71653"/>
                </a:lnTo>
                <a:lnTo>
                  <a:pt x="25146" y="46253"/>
                </a:lnTo>
                <a:lnTo>
                  <a:pt x="72088" y="46253"/>
                </a:lnTo>
                <a:lnTo>
                  <a:pt x="113792" y="21932"/>
                </a:lnTo>
                <a:lnTo>
                  <a:pt x="115824" y="14160"/>
                </a:lnTo>
                <a:lnTo>
                  <a:pt x="112268" y="8102"/>
                </a:lnTo>
                <a:lnTo>
                  <a:pt x="108839" y="2044"/>
                </a:lnTo>
                <a:lnTo>
                  <a:pt x="100965" y="0"/>
                </a:lnTo>
                <a:close/>
              </a:path>
              <a:path w="228600" h="117906">
                <a:moveTo>
                  <a:pt x="72088" y="46253"/>
                </a:moveTo>
                <a:lnTo>
                  <a:pt x="25146" y="46253"/>
                </a:lnTo>
                <a:lnTo>
                  <a:pt x="25146" y="71653"/>
                </a:lnTo>
                <a:lnTo>
                  <a:pt x="72077" y="71653"/>
                </a:lnTo>
                <a:lnTo>
                  <a:pt x="69117" y="69926"/>
                </a:lnTo>
                <a:lnTo>
                  <a:pt x="31496" y="69926"/>
                </a:lnTo>
                <a:lnTo>
                  <a:pt x="31496" y="47980"/>
                </a:lnTo>
                <a:lnTo>
                  <a:pt x="69126" y="47980"/>
                </a:lnTo>
                <a:lnTo>
                  <a:pt x="72088" y="46253"/>
                </a:lnTo>
                <a:close/>
              </a:path>
              <a:path w="228600" h="117906">
                <a:moveTo>
                  <a:pt x="228600" y="46253"/>
                </a:moveTo>
                <a:lnTo>
                  <a:pt x="72088" y="46253"/>
                </a:lnTo>
                <a:lnTo>
                  <a:pt x="50309" y="58954"/>
                </a:lnTo>
                <a:lnTo>
                  <a:pt x="72077" y="71653"/>
                </a:lnTo>
                <a:lnTo>
                  <a:pt x="228600" y="71653"/>
                </a:lnTo>
                <a:lnTo>
                  <a:pt x="228600" y="46253"/>
                </a:lnTo>
                <a:close/>
              </a:path>
              <a:path w="228600" h="117906">
                <a:moveTo>
                  <a:pt x="31496" y="47980"/>
                </a:moveTo>
                <a:lnTo>
                  <a:pt x="31496" y="69926"/>
                </a:lnTo>
                <a:lnTo>
                  <a:pt x="50309" y="58954"/>
                </a:lnTo>
                <a:lnTo>
                  <a:pt x="31496" y="47980"/>
                </a:lnTo>
                <a:close/>
              </a:path>
              <a:path w="228600" h="117906">
                <a:moveTo>
                  <a:pt x="50309" y="58954"/>
                </a:moveTo>
                <a:lnTo>
                  <a:pt x="31496" y="69926"/>
                </a:lnTo>
                <a:lnTo>
                  <a:pt x="69117" y="69926"/>
                </a:lnTo>
                <a:lnTo>
                  <a:pt x="50309" y="58954"/>
                </a:lnTo>
                <a:close/>
              </a:path>
              <a:path w="228600" h="117906">
                <a:moveTo>
                  <a:pt x="69126" y="47980"/>
                </a:moveTo>
                <a:lnTo>
                  <a:pt x="31496" y="47980"/>
                </a:lnTo>
                <a:lnTo>
                  <a:pt x="50311" y="58953"/>
                </a:lnTo>
                <a:lnTo>
                  <a:pt x="69126" y="47980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305800" y="63611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539" y="144721"/>
                </a:lnTo>
                <a:lnTo>
                  <a:pt x="21273" y="102955"/>
                </a:lnTo>
                <a:lnTo>
                  <a:pt x="45874" y="66526"/>
                </a:lnTo>
                <a:lnTo>
                  <a:pt x="78016" y="36756"/>
                </a:lnTo>
                <a:lnTo>
                  <a:pt x="116371" y="14970"/>
                </a:lnTo>
                <a:lnTo>
                  <a:pt x="159613" y="2493"/>
                </a:lnTo>
                <a:lnTo>
                  <a:pt x="190500" y="0"/>
                </a:lnTo>
                <a:lnTo>
                  <a:pt x="206116" y="631"/>
                </a:lnTo>
                <a:lnTo>
                  <a:pt x="250691" y="9712"/>
                </a:lnTo>
                <a:lnTo>
                  <a:pt x="290823" y="28542"/>
                </a:lnTo>
                <a:lnTo>
                  <a:pt x="325183" y="55797"/>
                </a:lnTo>
                <a:lnTo>
                  <a:pt x="352445" y="90154"/>
                </a:lnTo>
                <a:lnTo>
                  <a:pt x="371282" y="130288"/>
                </a:lnTo>
                <a:lnTo>
                  <a:pt x="380368" y="174876"/>
                </a:lnTo>
                <a:lnTo>
                  <a:pt x="381000" y="190500"/>
                </a:lnTo>
                <a:lnTo>
                  <a:pt x="380368" y="206123"/>
                </a:lnTo>
                <a:lnTo>
                  <a:pt x="371282" y="250711"/>
                </a:lnTo>
                <a:lnTo>
                  <a:pt x="352445" y="290845"/>
                </a:lnTo>
                <a:lnTo>
                  <a:pt x="325183" y="325202"/>
                </a:lnTo>
                <a:lnTo>
                  <a:pt x="290823" y="352457"/>
                </a:lnTo>
                <a:lnTo>
                  <a:pt x="250691" y="371287"/>
                </a:lnTo>
                <a:lnTo>
                  <a:pt x="206116" y="380368"/>
                </a:lnTo>
                <a:lnTo>
                  <a:pt x="190500" y="381000"/>
                </a:lnTo>
                <a:lnTo>
                  <a:pt x="174883" y="380368"/>
                </a:lnTo>
                <a:lnTo>
                  <a:pt x="130308" y="371287"/>
                </a:lnTo>
                <a:lnTo>
                  <a:pt x="90176" y="352457"/>
                </a:lnTo>
                <a:lnTo>
                  <a:pt x="55816" y="325202"/>
                </a:lnTo>
                <a:lnTo>
                  <a:pt x="28554" y="290845"/>
                </a:lnTo>
                <a:lnTo>
                  <a:pt x="9717" y="250711"/>
                </a:lnTo>
                <a:lnTo>
                  <a:pt x="631" y="206123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382000" y="6492659"/>
            <a:ext cx="228600" cy="117906"/>
          </a:xfrm>
          <a:custGeom>
            <a:avLst/>
            <a:gdLst/>
            <a:ahLst/>
            <a:cxnLst/>
            <a:rect l="l" t="t" r="r" b="b"/>
            <a:pathLst>
              <a:path w="228600" h="117906">
                <a:moveTo>
                  <a:pt x="178290" y="58954"/>
                </a:moveTo>
                <a:lnTo>
                  <a:pt x="114807" y="95961"/>
                </a:lnTo>
                <a:lnTo>
                  <a:pt x="112775" y="103746"/>
                </a:lnTo>
                <a:lnTo>
                  <a:pt x="116331" y="109804"/>
                </a:lnTo>
                <a:lnTo>
                  <a:pt x="119760" y="115862"/>
                </a:lnTo>
                <a:lnTo>
                  <a:pt x="127634" y="117906"/>
                </a:lnTo>
                <a:lnTo>
                  <a:pt x="206831" y="71653"/>
                </a:lnTo>
                <a:lnTo>
                  <a:pt x="203453" y="71653"/>
                </a:lnTo>
                <a:lnTo>
                  <a:pt x="203453" y="69926"/>
                </a:lnTo>
                <a:lnTo>
                  <a:pt x="197103" y="69926"/>
                </a:lnTo>
                <a:lnTo>
                  <a:pt x="178290" y="58954"/>
                </a:lnTo>
                <a:close/>
              </a:path>
              <a:path w="228600" h="117906">
                <a:moveTo>
                  <a:pt x="156511" y="46253"/>
                </a:moveTo>
                <a:lnTo>
                  <a:pt x="0" y="46253"/>
                </a:lnTo>
                <a:lnTo>
                  <a:pt x="0" y="71653"/>
                </a:lnTo>
                <a:lnTo>
                  <a:pt x="156522" y="71653"/>
                </a:lnTo>
                <a:lnTo>
                  <a:pt x="178290" y="58954"/>
                </a:lnTo>
                <a:lnTo>
                  <a:pt x="156511" y="46253"/>
                </a:lnTo>
                <a:close/>
              </a:path>
              <a:path w="228600" h="117906">
                <a:moveTo>
                  <a:pt x="206831" y="46253"/>
                </a:moveTo>
                <a:lnTo>
                  <a:pt x="203453" y="46253"/>
                </a:lnTo>
                <a:lnTo>
                  <a:pt x="203453" y="71653"/>
                </a:lnTo>
                <a:lnTo>
                  <a:pt x="206831" y="71653"/>
                </a:lnTo>
                <a:lnTo>
                  <a:pt x="228600" y="58953"/>
                </a:lnTo>
                <a:lnTo>
                  <a:pt x="206831" y="46253"/>
                </a:lnTo>
                <a:close/>
              </a:path>
              <a:path w="228600" h="117906">
                <a:moveTo>
                  <a:pt x="197103" y="47980"/>
                </a:moveTo>
                <a:lnTo>
                  <a:pt x="178290" y="58954"/>
                </a:lnTo>
                <a:lnTo>
                  <a:pt x="197103" y="69926"/>
                </a:lnTo>
                <a:lnTo>
                  <a:pt x="197103" y="47980"/>
                </a:lnTo>
                <a:close/>
              </a:path>
              <a:path w="228600" h="117906">
                <a:moveTo>
                  <a:pt x="203453" y="47980"/>
                </a:moveTo>
                <a:lnTo>
                  <a:pt x="197103" y="47980"/>
                </a:lnTo>
                <a:lnTo>
                  <a:pt x="197103" y="69926"/>
                </a:lnTo>
                <a:lnTo>
                  <a:pt x="203453" y="69926"/>
                </a:lnTo>
                <a:lnTo>
                  <a:pt x="203453" y="47980"/>
                </a:lnTo>
                <a:close/>
              </a:path>
              <a:path w="228600" h="117906">
                <a:moveTo>
                  <a:pt x="127634" y="0"/>
                </a:moveTo>
                <a:lnTo>
                  <a:pt x="119760" y="2044"/>
                </a:lnTo>
                <a:lnTo>
                  <a:pt x="116331" y="8102"/>
                </a:lnTo>
                <a:lnTo>
                  <a:pt x="112775" y="14160"/>
                </a:lnTo>
                <a:lnTo>
                  <a:pt x="114807" y="21932"/>
                </a:lnTo>
                <a:lnTo>
                  <a:pt x="178293" y="58953"/>
                </a:lnTo>
                <a:lnTo>
                  <a:pt x="197103" y="47980"/>
                </a:lnTo>
                <a:lnTo>
                  <a:pt x="203453" y="47980"/>
                </a:lnTo>
                <a:lnTo>
                  <a:pt x="203453" y="46253"/>
                </a:lnTo>
                <a:lnTo>
                  <a:pt x="206831" y="46253"/>
                </a:lnTo>
                <a:lnTo>
                  <a:pt x="127634" y="0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6211887"/>
            <a:ext cx="6510274" cy="6461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11022"/>
            <a:ext cx="8072119" cy="862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00A9D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8819" y="1218438"/>
            <a:ext cx="7706360" cy="3897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Relationship Id="rId4" Type="http://schemas.openxmlformats.org/officeDocument/2006/relationships/hyperlink" Target="mailto:support@cihr-irsc.gc.ca" TargetMode="External"/><Relationship Id="rId5" Type="http://schemas.openxmlformats.org/officeDocument/2006/relationships/hyperlink" Target="mailto:support@cihr-irsc.gc.ca" TargetMode="External"/><Relationship Id="rId6" Type="http://schemas.openxmlformats.org/officeDocument/2006/relationships/hyperlink" Target="mailto:support@cihr-irsc.gc.ca" TargetMode="External"/><Relationship Id="rId7" Type="http://schemas.openxmlformats.org/officeDocument/2006/relationships/hyperlink" Target="http://www.cihr-irsc.gc.ca/e/49802.html" TargetMode="External"/><Relationship Id="rId8" Type="http://schemas.openxmlformats.org/officeDocument/2006/relationships/hyperlink" Target="http://www.cihr-irsc.gc.ca/e/49802.html" TargetMode="External"/><Relationship Id="rId9" Type="http://schemas.openxmlformats.org/officeDocument/2006/relationships/hyperlink" Target="http://www.cihr-irsc.gc.ca/e/49802.html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6" Type="http://schemas.openxmlformats.org/officeDocument/2006/relationships/image" Target="../media/image2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image" Target="../media/image2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0" y="225425"/>
            <a:ext cx="5714999" cy="51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284225"/>
            <a:ext cx="2873375" cy="181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0" y="384175"/>
            <a:ext cx="4856099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400800"/>
            <a:ext cx="9144000" cy="457197"/>
          </a:xfrm>
          <a:custGeom>
            <a:avLst/>
            <a:gdLst/>
            <a:ahLst/>
            <a:cxnLst/>
            <a:rect l="l" t="t" r="r" b="b"/>
            <a:pathLst>
              <a:path w="9144000" h="457197">
                <a:moveTo>
                  <a:pt x="9144000" y="457197"/>
                </a:moveTo>
                <a:lnTo>
                  <a:pt x="9144000" y="0"/>
                </a:lnTo>
                <a:lnTo>
                  <a:pt x="0" y="0"/>
                </a:lnTo>
                <a:lnTo>
                  <a:pt x="0" y="457197"/>
                </a:lnTo>
                <a:lnTo>
                  <a:pt x="9144000" y="457197"/>
                </a:lnTo>
                <a:close/>
              </a:path>
            </a:pathLst>
          </a:custGeom>
          <a:solidFill>
            <a:srgbClr val="6BA32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620000" y="6511923"/>
            <a:ext cx="1066800" cy="255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6561135"/>
            <a:ext cx="2463800" cy="171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302125" y="1466850"/>
            <a:ext cx="4841875" cy="4476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5940" y="2321686"/>
            <a:ext cx="7604759" cy="923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Fo</a:t>
            </a:r>
            <a:r>
              <a:rPr dirty="0" sz="3000" spc="5" b="1">
                <a:solidFill>
                  <a:srgbClr val="0093DF"/>
                </a:solidFill>
                <a:latin typeface="Arial"/>
                <a:cs typeface="Arial"/>
              </a:rPr>
              <a:t>u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ndation</a:t>
            </a:r>
            <a:r>
              <a:rPr dirty="0" sz="3000" spc="15" b="1">
                <a:solidFill>
                  <a:srgbClr val="0093D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G</a:t>
            </a:r>
            <a:r>
              <a:rPr dirty="0" sz="3000" spc="-10" b="1">
                <a:solidFill>
                  <a:srgbClr val="0093DF"/>
                </a:solidFill>
                <a:latin typeface="Arial"/>
                <a:cs typeface="Arial"/>
              </a:rPr>
              <a:t>r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ant:</a:t>
            </a:r>
            <a:r>
              <a:rPr dirty="0" sz="3000" spc="10" b="1">
                <a:solidFill>
                  <a:srgbClr val="0093D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201</a:t>
            </a:r>
            <a:r>
              <a:rPr dirty="0" sz="3000" spc="10" b="1">
                <a:solidFill>
                  <a:srgbClr val="0093DF"/>
                </a:solidFill>
                <a:latin typeface="Arial"/>
                <a:cs typeface="Arial"/>
              </a:rPr>
              <a:t>6</a:t>
            </a:r>
            <a:r>
              <a:rPr dirty="0" sz="3000" spc="-5" b="1">
                <a:solidFill>
                  <a:srgbClr val="0093DF"/>
                </a:solidFill>
                <a:latin typeface="Arial"/>
                <a:cs typeface="Arial"/>
              </a:rPr>
              <a:t>-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2017</a:t>
            </a:r>
            <a:r>
              <a:rPr dirty="0" sz="3000" spc="-30" b="1">
                <a:solidFill>
                  <a:srgbClr val="0093D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C</a:t>
            </a:r>
            <a:r>
              <a:rPr dirty="0" sz="3000" spc="5" b="1">
                <a:solidFill>
                  <a:srgbClr val="0093DF"/>
                </a:solidFill>
                <a:latin typeface="Arial"/>
                <a:cs typeface="Arial"/>
              </a:rPr>
              <a:t>o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mpeti</a:t>
            </a:r>
            <a:r>
              <a:rPr dirty="0" sz="3000" spc="-15" b="1">
                <a:solidFill>
                  <a:srgbClr val="0093DF"/>
                </a:solidFill>
                <a:latin typeface="Arial"/>
                <a:cs typeface="Arial"/>
              </a:rPr>
              <a:t>t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ion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Stage</a:t>
            </a:r>
            <a:r>
              <a:rPr dirty="0" sz="3000" spc="-10" b="1">
                <a:solidFill>
                  <a:srgbClr val="0093D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1 </a:t>
            </a:r>
            <a:r>
              <a:rPr dirty="0" sz="3000" spc="-15" b="1">
                <a:solidFill>
                  <a:srgbClr val="0093DF"/>
                </a:solidFill>
                <a:latin typeface="Arial"/>
                <a:cs typeface="Arial"/>
              </a:rPr>
              <a:t>w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ebinar</a:t>
            </a:r>
            <a:r>
              <a:rPr dirty="0" sz="3000" spc="10" b="1">
                <a:solidFill>
                  <a:srgbClr val="0093D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w</a:t>
            </a:r>
            <a:r>
              <a:rPr dirty="0" sz="3000" spc="-15" b="1">
                <a:solidFill>
                  <a:srgbClr val="0093DF"/>
                </a:solidFill>
                <a:latin typeface="Arial"/>
                <a:cs typeface="Arial"/>
              </a:rPr>
              <a:t>i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ll</a:t>
            </a:r>
            <a:r>
              <a:rPr dirty="0" sz="3000" spc="25" b="1">
                <a:solidFill>
                  <a:srgbClr val="0093D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sta</a:t>
            </a:r>
            <a:r>
              <a:rPr dirty="0" sz="3000" spc="-10" b="1">
                <a:solidFill>
                  <a:srgbClr val="0093DF"/>
                </a:solidFill>
                <a:latin typeface="Arial"/>
                <a:cs typeface="Arial"/>
              </a:rPr>
              <a:t>r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t</a:t>
            </a:r>
            <a:r>
              <a:rPr dirty="0" sz="3000" spc="-10" b="1">
                <a:solidFill>
                  <a:srgbClr val="0093D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mom</a:t>
            </a:r>
            <a:r>
              <a:rPr dirty="0" sz="3000" spc="-10" b="1">
                <a:solidFill>
                  <a:srgbClr val="0093DF"/>
                </a:solidFill>
                <a:latin typeface="Arial"/>
                <a:cs typeface="Arial"/>
              </a:rPr>
              <a:t>e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ntar</a:t>
            </a:r>
            <a:r>
              <a:rPr dirty="0" sz="3000" spc="-15" b="1">
                <a:solidFill>
                  <a:srgbClr val="0093DF"/>
                </a:solidFill>
                <a:latin typeface="Arial"/>
                <a:cs typeface="Arial"/>
              </a:rPr>
              <a:t>i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ly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7056" y="3696589"/>
            <a:ext cx="7421880" cy="2497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225">
                <a:solidFill>
                  <a:srgbClr val="777777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ou must</a:t>
            </a:r>
            <a:r>
              <a:rPr dirty="0" sz="2400" spc="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jo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n the aud</a:t>
            </a:r>
            <a:r>
              <a:rPr dirty="0" sz="2400" spc="-15">
                <a:solidFill>
                  <a:srgbClr val="777777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o</a:t>
            </a:r>
            <a:r>
              <a:rPr dirty="0" sz="2400" spc="2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portion of th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s session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algn="ctr" marL="0">
              <a:lnSpc>
                <a:spcPct val="100000"/>
              </a:lnSpc>
            </a:pP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us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ng</a:t>
            </a:r>
            <a:r>
              <a:rPr dirty="0" sz="2400" spc="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the i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tegrated</a:t>
            </a:r>
            <a:r>
              <a:rPr dirty="0" sz="2400" spc="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vo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ce co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ference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un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er</a:t>
            </a:r>
            <a:r>
              <a:rPr dirty="0" sz="2400" spc="1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au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d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io</a:t>
            </a:r>
            <a:r>
              <a:rPr dirty="0" sz="2400" spc="1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menu.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</a:pPr>
            <a:endParaRPr sz="1000"/>
          </a:p>
          <a:p>
            <a:pPr algn="ctr">
              <a:lnSpc>
                <a:spcPct val="100000"/>
              </a:lnSpc>
            </a:pP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Ple</a:t>
            </a:r>
            <a:r>
              <a:rPr dirty="0" sz="2400" spc="-10" b="1" i="1">
                <a:solidFill>
                  <a:srgbClr val="777777"/>
                </a:solidFill>
                <a:latin typeface="Arial"/>
                <a:cs typeface="Arial"/>
              </a:rPr>
              <a:t>a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se</a:t>
            </a:r>
            <a:r>
              <a:rPr dirty="0" sz="2400" spc="5" b="1" i="1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n</a:t>
            </a:r>
            <a:r>
              <a:rPr dirty="0" sz="2400" spc="-10" b="1" i="1">
                <a:solidFill>
                  <a:srgbClr val="777777"/>
                </a:solidFill>
                <a:latin typeface="Arial"/>
                <a:cs typeface="Arial"/>
              </a:rPr>
              <a:t>o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te</a:t>
            </a:r>
            <a:r>
              <a:rPr dirty="0" sz="2400" spc="-10" b="1" i="1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that</a:t>
            </a:r>
            <a:r>
              <a:rPr dirty="0" sz="2400" spc="-10" b="1" i="1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o</a:t>
            </a:r>
            <a:r>
              <a:rPr dirty="0" sz="2400" spc="-10" b="1" i="1">
                <a:solidFill>
                  <a:srgbClr val="777777"/>
                </a:solidFill>
                <a:latin typeface="Arial"/>
                <a:cs typeface="Arial"/>
              </a:rPr>
              <a:t>u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r micro</a:t>
            </a:r>
            <a:r>
              <a:rPr dirty="0" sz="2400" spc="-10" b="1" i="1">
                <a:solidFill>
                  <a:srgbClr val="777777"/>
                </a:solidFill>
                <a:latin typeface="Arial"/>
                <a:cs typeface="Arial"/>
              </a:rPr>
              <a:t>p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h</a:t>
            </a:r>
            <a:r>
              <a:rPr dirty="0" sz="2400" spc="-10" b="1" i="1">
                <a:solidFill>
                  <a:srgbClr val="777777"/>
                </a:solidFill>
                <a:latin typeface="Arial"/>
                <a:cs typeface="Arial"/>
              </a:rPr>
              <a:t>o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ne</a:t>
            </a:r>
            <a:r>
              <a:rPr dirty="0" sz="2400" spc="-15" b="1" i="1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wi</a:t>
            </a:r>
            <a:r>
              <a:rPr dirty="0" sz="2400" spc="5" b="1" i="1">
                <a:solidFill>
                  <a:srgbClr val="777777"/>
                </a:solidFill>
                <a:latin typeface="Arial"/>
                <a:cs typeface="Arial"/>
              </a:rPr>
              <a:t>l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l</a:t>
            </a:r>
            <a:r>
              <a:rPr dirty="0" sz="2400" spc="-40" b="1" i="1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remain</a:t>
            </a:r>
            <a:r>
              <a:rPr dirty="0" sz="2400" spc="-15" b="1" i="1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muted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until</a:t>
            </a:r>
            <a:r>
              <a:rPr dirty="0" sz="2400" spc="-25" b="1" i="1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the</a:t>
            </a:r>
            <a:r>
              <a:rPr dirty="0" sz="2400" spc="-10" b="1" i="1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start of the</a:t>
            </a:r>
            <a:r>
              <a:rPr dirty="0" sz="2400" spc="-10" b="1" i="1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we</a:t>
            </a:r>
            <a:r>
              <a:rPr dirty="0" sz="2400" spc="-10" b="1" i="1">
                <a:solidFill>
                  <a:srgbClr val="777777"/>
                </a:solidFill>
                <a:latin typeface="Arial"/>
                <a:cs typeface="Arial"/>
              </a:rPr>
              <a:t>b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ina</a:t>
            </a:r>
            <a:r>
              <a:rPr dirty="0" sz="2400" spc="-130" b="1" i="1">
                <a:solidFill>
                  <a:srgbClr val="777777"/>
                </a:solidFill>
                <a:latin typeface="Arial"/>
                <a:cs typeface="Arial"/>
              </a:rPr>
              <a:t>r</a:t>
            </a:r>
            <a:r>
              <a:rPr dirty="0" sz="2400" b="1" i="1">
                <a:solidFill>
                  <a:srgbClr val="777777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Elig</a:t>
            </a:r>
            <a:r>
              <a:rPr dirty="0" spc="-5"/>
              <a:t>i</a:t>
            </a:r>
            <a:r>
              <a:rPr dirty="0" spc="-20"/>
              <a:t>b</a:t>
            </a:r>
            <a:r>
              <a:rPr dirty="0" spc="-5"/>
              <a:t>i</a:t>
            </a:r>
            <a:r>
              <a:rPr dirty="0" spc="-10"/>
              <a:t>li</a:t>
            </a:r>
            <a:r>
              <a:rPr dirty="0" spc="-5"/>
              <a:t>t</a:t>
            </a:r>
            <a:r>
              <a:rPr dirty="0" spc="-15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01317"/>
            <a:ext cx="8063230" cy="5056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73CF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Fi</a:t>
            </a:r>
            <a:r>
              <a:rPr dirty="0" sz="2000" spc="-40">
                <a:solidFill>
                  <a:srgbClr val="0073CF"/>
                </a:solidFill>
                <a:latin typeface="Calibri"/>
                <a:cs typeface="Calibri"/>
              </a:rPr>
              <a:t>r</a:t>
            </a:r>
            <a:r>
              <a:rPr dirty="0" sz="2000" spc="-30">
                <a:solidFill>
                  <a:srgbClr val="0073CF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t</a:t>
            </a:r>
            <a:r>
              <a:rPr dirty="0" sz="2000" spc="25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73CF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ound</a:t>
            </a:r>
            <a:r>
              <a:rPr dirty="0" sz="2000" spc="-25">
                <a:solidFill>
                  <a:srgbClr val="0073C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tion</a:t>
            </a:r>
            <a:r>
              <a:rPr dirty="0" sz="2000" spc="-35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omp</a:t>
            </a:r>
            <a:r>
              <a:rPr dirty="0" sz="2000" spc="-20">
                <a:solidFill>
                  <a:srgbClr val="0073CF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tit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on whe</a:t>
            </a:r>
            <a:r>
              <a:rPr dirty="0" sz="2000" spc="-30">
                <a:solidFill>
                  <a:srgbClr val="0073C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the </a:t>
            </a:r>
            <a:r>
              <a:rPr dirty="0" sz="2000" spc="-25">
                <a:solidFill>
                  <a:srgbClr val="0073C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73CF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tr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ction</a:t>
            </a:r>
            <a:r>
              <a:rPr dirty="0" sz="2000" spc="15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cri</a:t>
            </a:r>
            <a:r>
              <a:rPr dirty="0" sz="2000" spc="-30">
                <a:solidFill>
                  <a:srgbClr val="0073CF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er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a </a:t>
            </a:r>
            <a:r>
              <a:rPr dirty="0" sz="2000" spc="25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0073CF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P</a:t>
            </a:r>
            <a:r>
              <a:rPr dirty="0" sz="2000" spc="-45">
                <a:solidFill>
                  <a:srgbClr val="0073C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og</a:t>
            </a:r>
            <a:r>
              <a:rPr dirty="0" sz="2000" spc="-40">
                <a:solidFill>
                  <a:srgbClr val="0073C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am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Leade</a:t>
            </a:r>
            <a:r>
              <a:rPr dirty="0" sz="2000" spc="-50">
                <a:solidFill>
                  <a:srgbClr val="0073C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s</a:t>
            </a:r>
            <a:r>
              <a:rPr dirty="0" sz="2000" spc="5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(ass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ci</a:t>
            </a:r>
            <a:r>
              <a:rPr dirty="0" sz="2000" spc="-30">
                <a:solidFill>
                  <a:srgbClr val="0073CF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0073CF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ed</a:t>
            </a:r>
            <a:r>
              <a:rPr dirty="0" sz="2000" spc="10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ith the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P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ts)</a:t>
            </a:r>
            <a:r>
              <a:rPr dirty="0" sz="2000" spc="25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h</a:t>
            </a:r>
            <a:r>
              <a:rPr dirty="0" sz="2000" spc="-35">
                <a:solidFill>
                  <a:srgbClr val="0073CF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0073CF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e been</a:t>
            </a:r>
            <a:r>
              <a:rPr dirty="0" sz="2000" spc="-15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f</a:t>
            </a:r>
            <a:r>
              <a:rPr dirty="0" sz="2000" spc="-25">
                <a:solidFill>
                  <a:srgbClr val="0073CF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  <a:p>
            <a:pPr lvl="1" marL="756285" marR="255904" indent="-287020">
              <a:lnSpc>
                <a:spcPct val="100000"/>
              </a:lnSpc>
              <a:spcBef>
                <a:spcPts val="480"/>
              </a:spcBef>
              <a:buClr>
                <a:srgbClr val="404040"/>
              </a:buClr>
              <a:buFont typeface="Arial"/>
              <a:buChar char="–"/>
              <a:tabLst>
                <a:tab pos="75628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Comp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tit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open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 all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inde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ende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adem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dirty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appoi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tm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dle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xpiry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es)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1000"/>
              </a:lnSpc>
              <a:buClr>
                <a:srgbClr val="404040"/>
              </a:buClr>
              <a:buFont typeface="Arial"/>
              <a:buChar char="–"/>
            </a:pPr>
            <a:endParaRPr sz="1000"/>
          </a:p>
          <a:p>
            <a:pPr lvl="1">
              <a:lnSpc>
                <a:spcPts val="1000"/>
              </a:lnSpc>
              <a:buClr>
                <a:srgbClr val="404040"/>
              </a:buClr>
              <a:buFont typeface="Arial"/>
              <a:buChar char="–"/>
            </a:pPr>
            <a:endParaRPr sz="1000"/>
          </a:p>
          <a:p>
            <a:pPr lvl="1">
              <a:lnSpc>
                <a:spcPts val="1300"/>
              </a:lnSpc>
              <a:spcBef>
                <a:spcPts val="61"/>
              </a:spcBef>
              <a:buClr>
                <a:srgbClr val="404040"/>
              </a:buClr>
              <a:buFont typeface="Arial"/>
              <a:buChar char="–"/>
            </a:pPr>
            <a:endParaRPr sz="1300"/>
          </a:p>
          <a:p>
            <a:pPr marL="355600" indent="-342900">
              <a:lnSpc>
                <a:spcPct val="100000"/>
              </a:lnSpc>
              <a:buClr>
                <a:srgbClr val="0073CF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The </a:t>
            </a:r>
            <a:r>
              <a:rPr dirty="0" sz="2000" spc="-35">
                <a:solidFill>
                  <a:srgbClr val="0073CF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ol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0073CF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w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ng</a:t>
            </a:r>
            <a:r>
              <a:rPr dirty="0" sz="2000" spc="-15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pol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cies</a:t>
            </a:r>
            <a:r>
              <a:rPr dirty="0" sz="2000" spc="10">
                <a:solidFill>
                  <a:srgbClr val="0073CF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073C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0073CF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ain in </a:t>
            </a:r>
            <a:r>
              <a:rPr dirty="0" sz="2000" spc="5">
                <a:solidFill>
                  <a:srgbClr val="0073CF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73CF"/>
                </a:solidFill>
                <a:latin typeface="Calibri"/>
                <a:cs typeface="Calibri"/>
              </a:rPr>
              <a:t>lace:</a:t>
            </a:r>
            <a:endParaRPr sz="2000">
              <a:latin typeface="Calibri"/>
              <a:cs typeface="Calibri"/>
            </a:endParaRPr>
          </a:p>
          <a:p>
            <a:pPr lvl="1" marL="756285" marR="6350" indent="-287020">
              <a:lnSpc>
                <a:spcPct val="100099"/>
              </a:lnSpc>
              <a:spcBef>
                <a:spcPts val="475"/>
              </a:spcBef>
              <a:buClr>
                <a:srgbClr val="404040"/>
              </a:buClr>
              <a:buFont typeface="Arial"/>
              <a:buChar char="–"/>
              <a:tabLst>
                <a:tab pos="75628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 suc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ful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 the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ound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Comp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tit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on,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ting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CIHR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held as a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Nom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incipal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pli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 w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ll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ound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lvl="1" marL="756285" marR="58419" indent="-287020">
              <a:lnSpc>
                <a:spcPct val="100000"/>
              </a:lnSpc>
              <a:spcBef>
                <a:spcPts val="480"/>
              </a:spcBef>
              <a:buClr>
                <a:srgbClr val="404040"/>
              </a:buClr>
              <a:buFont typeface="Arial"/>
              <a:buChar char="–"/>
              <a:tabLst>
                <a:tab pos="75628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pli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ts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annot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submit the same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lar</a:t>
            </a:r>
            <a:r>
              <a:rPr dirty="0" sz="20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appl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apping 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omp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tit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ons. 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2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2,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it beco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 o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ous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 t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sa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appl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as subm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 t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oject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 co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tit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on,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z="2000" spc="-7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ed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 w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thd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 appl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ns.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ts val="550"/>
              </a:lnSpc>
              <a:spcBef>
                <a:spcPts val="49"/>
              </a:spcBef>
              <a:buClr>
                <a:srgbClr val="404040"/>
              </a:buClr>
              <a:buFont typeface="Arial"/>
              <a:buChar char="–"/>
            </a:pPr>
            <a:endParaRPr sz="550"/>
          </a:p>
          <a:p>
            <a:pPr lvl="1">
              <a:lnSpc>
                <a:spcPts val="1000"/>
              </a:lnSpc>
              <a:buClr>
                <a:srgbClr val="404040"/>
              </a:buClr>
              <a:buFont typeface="Arial"/>
              <a:buChar char="–"/>
            </a:pPr>
            <a:endParaRPr sz="1000"/>
          </a:p>
          <a:p>
            <a:pPr lvl="1">
              <a:lnSpc>
                <a:spcPts val="1000"/>
              </a:lnSpc>
              <a:buClr>
                <a:srgbClr val="404040"/>
              </a:buClr>
              <a:buFont typeface="Arial"/>
              <a:buChar char="–"/>
            </a:pPr>
            <a:endParaRPr sz="1000"/>
          </a:p>
          <a:p>
            <a:pPr lvl="1">
              <a:lnSpc>
                <a:spcPts val="1000"/>
              </a:lnSpc>
              <a:buClr>
                <a:srgbClr val="404040"/>
              </a:buClr>
              <a:buFont typeface="Arial"/>
              <a:buChar char="–"/>
            </a:pPr>
            <a:endParaRPr sz="1000"/>
          </a:p>
          <a:p>
            <a:pPr lvl="1" marL="756285" indent="-287020">
              <a:lnSpc>
                <a:spcPct val="100000"/>
              </a:lnSpc>
              <a:buClr>
                <a:srgbClr val="404040"/>
              </a:buClr>
              <a:buFont typeface="Arial"/>
              <a:buChar char="–"/>
              <a:tabLst>
                <a:tab pos="75628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67283"/>
            <a:ext cx="3053080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00A9DF"/>
                </a:solidFill>
                <a:latin typeface="Arial"/>
                <a:cs typeface="Arial"/>
              </a:rPr>
              <a:t>Stage</a:t>
            </a:r>
            <a:r>
              <a:rPr dirty="0" sz="2800" spc="5">
                <a:solidFill>
                  <a:srgbClr val="00A9D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A9DF"/>
                </a:solidFill>
                <a:latin typeface="Arial"/>
                <a:cs typeface="Arial"/>
              </a:rPr>
              <a:t>1</a:t>
            </a: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 </a:t>
            </a:r>
            <a:r>
              <a:rPr dirty="0" sz="2800" spc="-15">
                <a:solidFill>
                  <a:srgbClr val="00A9DF"/>
                </a:solidFill>
                <a:latin typeface="Arial"/>
                <a:cs typeface="Arial"/>
              </a:rPr>
              <a:t>a</a:t>
            </a:r>
            <a:r>
              <a:rPr dirty="0" sz="2800" spc="-20">
                <a:solidFill>
                  <a:srgbClr val="00A9DF"/>
                </a:solidFill>
                <a:latin typeface="Arial"/>
                <a:cs typeface="Arial"/>
              </a:rPr>
              <a:t>pp</a:t>
            </a: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l</a:t>
            </a:r>
            <a:r>
              <a:rPr dirty="0" sz="2800" spc="-15">
                <a:solidFill>
                  <a:srgbClr val="00A9DF"/>
                </a:solidFill>
                <a:latin typeface="Arial"/>
                <a:cs typeface="Arial"/>
              </a:rPr>
              <a:t>ic</a:t>
            </a:r>
            <a:r>
              <a:rPr dirty="0" sz="2800" spc="-15">
                <a:solidFill>
                  <a:srgbClr val="00A9DF"/>
                </a:solidFill>
                <a:latin typeface="Arial"/>
                <a:cs typeface="Arial"/>
              </a:rPr>
              <a:t>a</a:t>
            </a:r>
            <a:r>
              <a:rPr dirty="0" sz="2800" spc="-10">
                <a:solidFill>
                  <a:srgbClr val="00A9DF"/>
                </a:solidFill>
                <a:latin typeface="Arial"/>
                <a:cs typeface="Arial"/>
              </a:rPr>
              <a:t>ti</a:t>
            </a:r>
            <a:r>
              <a:rPr dirty="0" sz="2800" spc="-15">
                <a:solidFill>
                  <a:srgbClr val="00A9DF"/>
                </a:solidFill>
                <a:latin typeface="Arial"/>
                <a:cs typeface="Arial"/>
              </a:rPr>
              <a:t>o</a:t>
            </a:r>
            <a:r>
              <a:rPr dirty="0" sz="2800" spc="-20">
                <a:solidFill>
                  <a:srgbClr val="00A9D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4142" y="3723894"/>
            <a:ext cx="6601459" cy="757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20000"/>
              </a:lnSpc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pli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ts who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en le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sence m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y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lude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 PDF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 suppl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 t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 publi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 CCV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9925" y="2111375"/>
            <a:ext cx="625475" cy="625475"/>
          </a:xfrm>
          <a:custGeom>
            <a:avLst/>
            <a:gdLst/>
            <a:ahLst/>
            <a:cxnLst/>
            <a:rect l="l" t="t" r="r" b="b"/>
            <a:pathLst>
              <a:path w="625475" h="625475">
                <a:moveTo>
                  <a:pt x="312737" y="0"/>
                </a:moveTo>
                <a:lnTo>
                  <a:pt x="262009" y="4091"/>
                </a:lnTo>
                <a:lnTo>
                  <a:pt x="213888" y="15936"/>
                </a:lnTo>
                <a:lnTo>
                  <a:pt x="169016" y="34893"/>
                </a:lnTo>
                <a:lnTo>
                  <a:pt x="128038" y="60317"/>
                </a:lnTo>
                <a:lnTo>
                  <a:pt x="91598" y="91566"/>
                </a:lnTo>
                <a:lnTo>
                  <a:pt x="60340" y="127997"/>
                </a:lnTo>
                <a:lnTo>
                  <a:pt x="34907" y="168966"/>
                </a:lnTo>
                <a:lnTo>
                  <a:pt x="15943" y="213831"/>
                </a:lnTo>
                <a:lnTo>
                  <a:pt x="4093" y="261948"/>
                </a:lnTo>
                <a:lnTo>
                  <a:pt x="0" y="312674"/>
                </a:lnTo>
                <a:lnTo>
                  <a:pt x="1036" y="338323"/>
                </a:lnTo>
                <a:lnTo>
                  <a:pt x="9088" y="387832"/>
                </a:lnTo>
                <a:lnTo>
                  <a:pt x="24576" y="434415"/>
                </a:lnTo>
                <a:lnTo>
                  <a:pt x="46855" y="477428"/>
                </a:lnTo>
                <a:lnTo>
                  <a:pt x="75281" y="516227"/>
                </a:lnTo>
                <a:lnTo>
                  <a:pt x="109211" y="550166"/>
                </a:lnTo>
                <a:lnTo>
                  <a:pt x="148000" y="578601"/>
                </a:lnTo>
                <a:lnTo>
                  <a:pt x="191006" y="600888"/>
                </a:lnTo>
                <a:lnTo>
                  <a:pt x="237583" y="616382"/>
                </a:lnTo>
                <a:lnTo>
                  <a:pt x="287088" y="624437"/>
                </a:lnTo>
                <a:lnTo>
                  <a:pt x="312737" y="625475"/>
                </a:lnTo>
                <a:lnTo>
                  <a:pt x="338386" y="624437"/>
                </a:lnTo>
                <a:lnTo>
                  <a:pt x="387891" y="616382"/>
                </a:lnTo>
                <a:lnTo>
                  <a:pt x="434468" y="600888"/>
                </a:lnTo>
                <a:lnTo>
                  <a:pt x="477474" y="578601"/>
                </a:lnTo>
                <a:lnTo>
                  <a:pt x="516263" y="550166"/>
                </a:lnTo>
                <a:lnTo>
                  <a:pt x="550193" y="516227"/>
                </a:lnTo>
                <a:lnTo>
                  <a:pt x="578619" y="477428"/>
                </a:lnTo>
                <a:lnTo>
                  <a:pt x="600898" y="434415"/>
                </a:lnTo>
                <a:lnTo>
                  <a:pt x="616386" y="387832"/>
                </a:lnTo>
                <a:lnTo>
                  <a:pt x="624438" y="338323"/>
                </a:lnTo>
                <a:lnTo>
                  <a:pt x="625475" y="312674"/>
                </a:lnTo>
                <a:lnTo>
                  <a:pt x="624438" y="287025"/>
                </a:lnTo>
                <a:lnTo>
                  <a:pt x="616386" y="237523"/>
                </a:lnTo>
                <a:lnTo>
                  <a:pt x="600898" y="190952"/>
                </a:lnTo>
                <a:lnTo>
                  <a:pt x="578619" y="147955"/>
                </a:lnTo>
                <a:lnTo>
                  <a:pt x="550193" y="109174"/>
                </a:lnTo>
                <a:lnTo>
                  <a:pt x="516263" y="75254"/>
                </a:lnTo>
                <a:lnTo>
                  <a:pt x="477474" y="46837"/>
                </a:lnTo>
                <a:lnTo>
                  <a:pt x="434468" y="24566"/>
                </a:lnTo>
                <a:lnTo>
                  <a:pt x="387891" y="9085"/>
                </a:lnTo>
                <a:lnTo>
                  <a:pt x="338386" y="1036"/>
                </a:lnTo>
                <a:lnTo>
                  <a:pt x="312737" y="0"/>
                </a:lnTo>
                <a:close/>
              </a:path>
            </a:pathLst>
          </a:custGeom>
          <a:solidFill>
            <a:srgbClr val="00A9D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23900" y="47244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3900" y="33528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69925" y="3886200"/>
            <a:ext cx="625475" cy="623824"/>
          </a:xfrm>
          <a:custGeom>
            <a:avLst/>
            <a:gdLst/>
            <a:ahLst/>
            <a:cxnLst/>
            <a:rect l="l" t="t" r="r" b="b"/>
            <a:pathLst>
              <a:path w="625475" h="623824">
                <a:moveTo>
                  <a:pt x="312737" y="0"/>
                </a:moveTo>
                <a:lnTo>
                  <a:pt x="262009" y="4083"/>
                </a:lnTo>
                <a:lnTo>
                  <a:pt x="213888" y="15906"/>
                </a:lnTo>
                <a:lnTo>
                  <a:pt x="169016" y="34824"/>
                </a:lnTo>
                <a:lnTo>
                  <a:pt x="128038" y="60195"/>
                </a:lnTo>
                <a:lnTo>
                  <a:pt x="91598" y="91376"/>
                </a:lnTo>
                <a:lnTo>
                  <a:pt x="60340" y="127723"/>
                </a:lnTo>
                <a:lnTo>
                  <a:pt x="34907" y="168593"/>
                </a:lnTo>
                <a:lnTo>
                  <a:pt x="15943" y="213343"/>
                </a:lnTo>
                <a:lnTo>
                  <a:pt x="4093" y="261330"/>
                </a:lnTo>
                <a:lnTo>
                  <a:pt x="0" y="311912"/>
                </a:lnTo>
                <a:lnTo>
                  <a:pt x="1036" y="337503"/>
                </a:lnTo>
                <a:lnTo>
                  <a:pt x="9088" y="386892"/>
                </a:lnTo>
                <a:lnTo>
                  <a:pt x="24576" y="433353"/>
                </a:lnTo>
                <a:lnTo>
                  <a:pt x="46855" y="476247"/>
                </a:lnTo>
                <a:lnTo>
                  <a:pt x="75281" y="514931"/>
                </a:lnTo>
                <a:lnTo>
                  <a:pt x="109211" y="548766"/>
                </a:lnTo>
                <a:lnTo>
                  <a:pt x="148000" y="577110"/>
                </a:lnTo>
                <a:lnTo>
                  <a:pt x="191006" y="599322"/>
                </a:lnTo>
                <a:lnTo>
                  <a:pt x="237583" y="614763"/>
                </a:lnTo>
                <a:lnTo>
                  <a:pt x="287088" y="622790"/>
                </a:lnTo>
                <a:lnTo>
                  <a:pt x="312737" y="623824"/>
                </a:lnTo>
                <a:lnTo>
                  <a:pt x="338386" y="622790"/>
                </a:lnTo>
                <a:lnTo>
                  <a:pt x="387891" y="614763"/>
                </a:lnTo>
                <a:lnTo>
                  <a:pt x="434468" y="599322"/>
                </a:lnTo>
                <a:lnTo>
                  <a:pt x="477474" y="577110"/>
                </a:lnTo>
                <a:lnTo>
                  <a:pt x="516263" y="548766"/>
                </a:lnTo>
                <a:lnTo>
                  <a:pt x="550193" y="514931"/>
                </a:lnTo>
                <a:lnTo>
                  <a:pt x="578619" y="476247"/>
                </a:lnTo>
                <a:lnTo>
                  <a:pt x="600898" y="433353"/>
                </a:lnTo>
                <a:lnTo>
                  <a:pt x="616386" y="386892"/>
                </a:lnTo>
                <a:lnTo>
                  <a:pt x="624438" y="337503"/>
                </a:lnTo>
                <a:lnTo>
                  <a:pt x="625475" y="311912"/>
                </a:lnTo>
                <a:lnTo>
                  <a:pt x="624438" y="286337"/>
                </a:lnTo>
                <a:lnTo>
                  <a:pt x="616386" y="236972"/>
                </a:lnTo>
                <a:lnTo>
                  <a:pt x="600898" y="190523"/>
                </a:lnTo>
                <a:lnTo>
                  <a:pt x="578619" y="147633"/>
                </a:lnTo>
                <a:lnTo>
                  <a:pt x="550193" y="108944"/>
                </a:lnTo>
                <a:lnTo>
                  <a:pt x="516263" y="75100"/>
                </a:lnTo>
                <a:lnTo>
                  <a:pt x="477474" y="46744"/>
                </a:lnTo>
                <a:lnTo>
                  <a:pt x="434468" y="24518"/>
                </a:lnTo>
                <a:lnTo>
                  <a:pt x="387891" y="9067"/>
                </a:lnTo>
                <a:lnTo>
                  <a:pt x="338386" y="1034"/>
                </a:lnTo>
                <a:lnTo>
                  <a:pt x="312737" y="0"/>
                </a:lnTo>
                <a:close/>
              </a:path>
            </a:pathLst>
          </a:custGeom>
          <a:solidFill>
            <a:srgbClr val="00A9D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44142" y="2254250"/>
            <a:ext cx="640334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y a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act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ong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equi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 1 appli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9708" y="2241550"/>
            <a:ext cx="320675" cy="365125"/>
          </a:xfrm>
          <a:custGeom>
            <a:avLst/>
            <a:gdLst/>
            <a:ahLst/>
            <a:cxnLst/>
            <a:rect l="l" t="t" r="r" b="b"/>
            <a:pathLst>
              <a:path w="320675" h="365125">
                <a:moveTo>
                  <a:pt x="206628" y="0"/>
                </a:moveTo>
                <a:lnTo>
                  <a:pt x="0" y="0"/>
                </a:lnTo>
                <a:lnTo>
                  <a:pt x="0" y="365125"/>
                </a:lnTo>
                <a:lnTo>
                  <a:pt x="320675" y="365125"/>
                </a:lnTo>
                <a:lnTo>
                  <a:pt x="320675" y="296799"/>
                </a:lnTo>
                <a:lnTo>
                  <a:pt x="46291" y="296799"/>
                </a:lnTo>
                <a:lnTo>
                  <a:pt x="46291" y="274065"/>
                </a:lnTo>
                <a:lnTo>
                  <a:pt x="320675" y="274065"/>
                </a:lnTo>
                <a:lnTo>
                  <a:pt x="320675" y="229108"/>
                </a:lnTo>
                <a:lnTo>
                  <a:pt x="46291" y="229108"/>
                </a:lnTo>
                <a:lnTo>
                  <a:pt x="46291" y="205612"/>
                </a:lnTo>
                <a:lnTo>
                  <a:pt x="320675" y="205612"/>
                </a:lnTo>
                <a:lnTo>
                  <a:pt x="320675" y="159385"/>
                </a:lnTo>
                <a:lnTo>
                  <a:pt x="46291" y="159385"/>
                </a:lnTo>
                <a:lnTo>
                  <a:pt x="46291" y="137287"/>
                </a:lnTo>
                <a:lnTo>
                  <a:pt x="320675" y="137287"/>
                </a:lnTo>
                <a:lnTo>
                  <a:pt x="320675" y="91059"/>
                </a:lnTo>
                <a:lnTo>
                  <a:pt x="46291" y="91059"/>
                </a:lnTo>
                <a:lnTo>
                  <a:pt x="46291" y="68325"/>
                </a:lnTo>
                <a:lnTo>
                  <a:pt x="206628" y="68325"/>
                </a:lnTo>
                <a:lnTo>
                  <a:pt x="206628" y="0"/>
                </a:lnTo>
                <a:close/>
              </a:path>
              <a:path w="320675" h="365125">
                <a:moveTo>
                  <a:pt x="320675" y="274065"/>
                </a:moveTo>
                <a:lnTo>
                  <a:pt x="274383" y="274065"/>
                </a:lnTo>
                <a:lnTo>
                  <a:pt x="274383" y="296799"/>
                </a:lnTo>
                <a:lnTo>
                  <a:pt x="320675" y="296799"/>
                </a:lnTo>
                <a:lnTo>
                  <a:pt x="320675" y="274065"/>
                </a:lnTo>
                <a:close/>
              </a:path>
              <a:path w="320675" h="365125">
                <a:moveTo>
                  <a:pt x="320675" y="205612"/>
                </a:moveTo>
                <a:lnTo>
                  <a:pt x="274383" y="205612"/>
                </a:lnTo>
                <a:lnTo>
                  <a:pt x="274383" y="229108"/>
                </a:lnTo>
                <a:lnTo>
                  <a:pt x="320675" y="229108"/>
                </a:lnTo>
                <a:lnTo>
                  <a:pt x="320675" y="205612"/>
                </a:lnTo>
                <a:close/>
              </a:path>
              <a:path w="320675" h="365125">
                <a:moveTo>
                  <a:pt x="320675" y="137287"/>
                </a:moveTo>
                <a:lnTo>
                  <a:pt x="274383" y="137287"/>
                </a:lnTo>
                <a:lnTo>
                  <a:pt x="274383" y="159385"/>
                </a:lnTo>
                <a:lnTo>
                  <a:pt x="320675" y="159385"/>
                </a:lnTo>
                <a:lnTo>
                  <a:pt x="320675" y="137287"/>
                </a:lnTo>
                <a:close/>
              </a:path>
              <a:path w="320675" h="365125">
                <a:moveTo>
                  <a:pt x="206628" y="68325"/>
                </a:moveTo>
                <a:lnTo>
                  <a:pt x="183146" y="68325"/>
                </a:lnTo>
                <a:lnTo>
                  <a:pt x="183146" y="91059"/>
                </a:lnTo>
                <a:lnTo>
                  <a:pt x="206628" y="91059"/>
                </a:lnTo>
                <a:lnTo>
                  <a:pt x="206628" y="68325"/>
                </a:lnTo>
                <a:close/>
              </a:path>
              <a:path w="320675" h="365125">
                <a:moveTo>
                  <a:pt x="229438" y="0"/>
                </a:moveTo>
                <a:lnTo>
                  <a:pt x="229438" y="68325"/>
                </a:lnTo>
                <a:lnTo>
                  <a:pt x="297865" y="68325"/>
                </a:lnTo>
                <a:lnTo>
                  <a:pt x="229438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85914" y="3978770"/>
            <a:ext cx="377253" cy="429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Six</a:t>
            </a:r>
            <a:r>
              <a:rPr dirty="0" spc="-5"/>
              <a:t> </a:t>
            </a:r>
            <a:r>
              <a:rPr dirty="0" spc="-25"/>
              <a:t>D</a:t>
            </a:r>
            <a:r>
              <a:rPr dirty="0" spc="-15"/>
              <a:t>e</a:t>
            </a:r>
            <a:r>
              <a:rPr dirty="0" spc="-15"/>
              <a:t>s</a:t>
            </a:r>
            <a:r>
              <a:rPr dirty="0" spc="-10"/>
              <a:t>c</a:t>
            </a:r>
            <a:r>
              <a:rPr dirty="0" spc="-10"/>
              <a:t>ri</a:t>
            </a:r>
            <a:r>
              <a:rPr dirty="0" spc="-10"/>
              <a:t>p</a:t>
            </a:r>
            <a:r>
              <a:rPr dirty="0" spc="-15"/>
              <a:t>to</a:t>
            </a:r>
            <a:r>
              <a:rPr dirty="0"/>
              <a:t>r</a:t>
            </a:r>
            <a:r>
              <a:rPr dirty="0" spc="-15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57121"/>
            <a:ext cx="7938770" cy="4210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Six</a:t>
            </a:r>
            <a:r>
              <a:rPr dirty="0" sz="26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eleme</a:t>
            </a:r>
            <a:r>
              <a:rPr dirty="0" sz="26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dirty="0" sz="26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6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600" spc="-2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vide</a:t>
            </a:r>
            <a:r>
              <a:rPr dirty="0" sz="2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CIHR</a:t>
            </a:r>
            <a:r>
              <a:rPr dirty="0" sz="2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600" spc="-1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600" spc="-6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orm</a:t>
            </a:r>
            <a:r>
              <a:rPr dirty="0" sz="2600" spc="-3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tion on</a:t>
            </a:r>
            <a:r>
              <a:rPr dirty="0" sz="26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type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810"/>
              </a:lnSpc>
            </a:pP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 spc="-4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xpertise</a:t>
            </a:r>
            <a:r>
              <a:rPr dirty="0" sz="26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equi</a:t>
            </a:r>
            <a:r>
              <a:rPr dirty="0" sz="26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z="2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dirty="0" sz="26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6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dirty="0" sz="26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appli</a:t>
            </a:r>
            <a:r>
              <a:rPr dirty="0" sz="2600" spc="-2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6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3"/>
              </a:spcBef>
            </a:pPr>
            <a:endParaRPr sz="1400"/>
          </a:p>
          <a:p>
            <a:pPr marL="927100" indent="-514350">
              <a:lnSpc>
                <a:spcPct val="100000"/>
              </a:lnSpc>
              <a:buClr>
                <a:srgbClr val="00A9DF"/>
              </a:buClr>
              <a:buFont typeface="Wingdings"/>
              <a:buChar char=""/>
              <a:tabLst>
                <a:tab pos="92710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Descr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927100" indent="-514350">
              <a:lnSpc>
                <a:spcPct val="100000"/>
              </a:lnSpc>
              <a:spcBef>
                <a:spcPts val="240"/>
              </a:spcBef>
              <a:buClr>
                <a:srgbClr val="00A9DF"/>
              </a:buClr>
              <a:buFont typeface="Wingdings"/>
              <a:buChar char=""/>
              <a:tabLst>
                <a:tab pos="92710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  <a:p>
            <a:pPr marL="927100" indent="-514350">
              <a:lnSpc>
                <a:spcPct val="100000"/>
              </a:lnSpc>
              <a:spcBef>
                <a:spcPts val="240"/>
              </a:spcBef>
              <a:buClr>
                <a:srgbClr val="00A9DF"/>
              </a:buClr>
              <a:buFont typeface="Wingdings"/>
              <a:buChar char=""/>
              <a:tabLst>
                <a:tab pos="92710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titu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  <a:p>
            <a:pPr marL="927100" indent="-514350">
              <a:lnSpc>
                <a:spcPct val="100000"/>
              </a:lnSpc>
              <a:spcBef>
                <a:spcPts val="240"/>
              </a:spcBef>
              <a:buClr>
                <a:srgbClr val="00A9DF"/>
              </a:buClr>
              <a:buFont typeface="Wingdings"/>
              <a:buChar char=""/>
              <a:tabLst>
                <a:tab pos="9271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eas of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Scie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  <a:p>
            <a:pPr marL="927100" indent="-514350">
              <a:lnSpc>
                <a:spcPct val="100000"/>
              </a:lnSpc>
              <a:spcBef>
                <a:spcPts val="240"/>
              </a:spcBef>
              <a:buClr>
                <a:srgbClr val="00A9DF"/>
              </a:buClr>
              <a:buFont typeface="Wingdings"/>
              <a:buChar char=""/>
              <a:tabLst>
                <a:tab pos="9271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000" spc="-85" b="1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App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aches</a:t>
            </a:r>
            <a:endParaRPr sz="2000">
              <a:latin typeface="Calibri"/>
              <a:cs typeface="Calibri"/>
            </a:endParaRPr>
          </a:p>
          <a:p>
            <a:pPr marL="927100" indent="-514350">
              <a:lnSpc>
                <a:spcPct val="100000"/>
              </a:lnSpc>
              <a:spcBef>
                <a:spcPts val="240"/>
              </a:spcBef>
              <a:buClr>
                <a:srgbClr val="00A9DF"/>
              </a:buClr>
              <a:buFont typeface="Wingdings"/>
              <a:buChar char=""/>
              <a:tabLst>
                <a:tab pos="9271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Study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opul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tions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nd 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xperime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ems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30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marR="6350" indent="-342900">
              <a:lnSpc>
                <a:spcPts val="216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ed in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egi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1 appl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 w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ll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used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 m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 mo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 a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opri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xpert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appl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599" y="2590800"/>
            <a:ext cx="1280210" cy="1280160"/>
          </a:xfrm>
          <a:custGeom>
            <a:avLst/>
            <a:gdLst/>
            <a:ahLst/>
            <a:cxnLst/>
            <a:rect l="l" t="t" r="r" b="b"/>
            <a:pathLst>
              <a:path w="1280210" h="1280160">
                <a:moveTo>
                  <a:pt x="640130" y="0"/>
                </a:moveTo>
                <a:lnTo>
                  <a:pt x="587627" y="2121"/>
                </a:lnTo>
                <a:lnTo>
                  <a:pt x="536293" y="8375"/>
                </a:lnTo>
                <a:lnTo>
                  <a:pt x="486293" y="18598"/>
                </a:lnTo>
                <a:lnTo>
                  <a:pt x="437791" y="32625"/>
                </a:lnTo>
                <a:lnTo>
                  <a:pt x="390954" y="50292"/>
                </a:lnTo>
                <a:lnTo>
                  <a:pt x="345944" y="71432"/>
                </a:lnTo>
                <a:lnTo>
                  <a:pt x="302927" y="95883"/>
                </a:lnTo>
                <a:lnTo>
                  <a:pt x="262068" y="123480"/>
                </a:lnTo>
                <a:lnTo>
                  <a:pt x="223532" y="154058"/>
                </a:lnTo>
                <a:lnTo>
                  <a:pt x="187482" y="187451"/>
                </a:lnTo>
                <a:lnTo>
                  <a:pt x="154083" y="223497"/>
                </a:lnTo>
                <a:lnTo>
                  <a:pt x="123502" y="262030"/>
                </a:lnTo>
                <a:lnTo>
                  <a:pt x="95901" y="302885"/>
                </a:lnTo>
                <a:lnTo>
                  <a:pt x="71446" y="345899"/>
                </a:lnTo>
                <a:lnTo>
                  <a:pt x="50301" y="390905"/>
                </a:lnTo>
                <a:lnTo>
                  <a:pt x="32632" y="437741"/>
                </a:lnTo>
                <a:lnTo>
                  <a:pt x="18602" y="486241"/>
                </a:lnTo>
                <a:lnTo>
                  <a:pt x="8377" y="536240"/>
                </a:lnTo>
                <a:lnTo>
                  <a:pt x="2121" y="587575"/>
                </a:lnTo>
                <a:lnTo>
                  <a:pt x="0" y="640079"/>
                </a:lnTo>
                <a:lnTo>
                  <a:pt x="2121" y="692584"/>
                </a:lnTo>
                <a:lnTo>
                  <a:pt x="8377" y="743919"/>
                </a:lnTo>
                <a:lnTo>
                  <a:pt x="18602" y="793918"/>
                </a:lnTo>
                <a:lnTo>
                  <a:pt x="32632" y="842418"/>
                </a:lnTo>
                <a:lnTo>
                  <a:pt x="50301" y="889253"/>
                </a:lnTo>
                <a:lnTo>
                  <a:pt x="71446" y="934260"/>
                </a:lnTo>
                <a:lnTo>
                  <a:pt x="95901" y="977274"/>
                </a:lnTo>
                <a:lnTo>
                  <a:pt x="123502" y="1018129"/>
                </a:lnTo>
                <a:lnTo>
                  <a:pt x="154083" y="1056662"/>
                </a:lnTo>
                <a:lnTo>
                  <a:pt x="187482" y="1092708"/>
                </a:lnTo>
                <a:lnTo>
                  <a:pt x="223532" y="1126101"/>
                </a:lnTo>
                <a:lnTo>
                  <a:pt x="262068" y="1156679"/>
                </a:lnTo>
                <a:lnTo>
                  <a:pt x="302927" y="1184276"/>
                </a:lnTo>
                <a:lnTo>
                  <a:pt x="345944" y="1208727"/>
                </a:lnTo>
                <a:lnTo>
                  <a:pt x="390954" y="1229868"/>
                </a:lnTo>
                <a:lnTo>
                  <a:pt x="437791" y="1247534"/>
                </a:lnTo>
                <a:lnTo>
                  <a:pt x="486293" y="1261561"/>
                </a:lnTo>
                <a:lnTo>
                  <a:pt x="536293" y="1271784"/>
                </a:lnTo>
                <a:lnTo>
                  <a:pt x="587627" y="1278038"/>
                </a:lnTo>
                <a:lnTo>
                  <a:pt x="640130" y="1280160"/>
                </a:lnTo>
                <a:lnTo>
                  <a:pt x="692618" y="1278038"/>
                </a:lnTo>
                <a:lnTo>
                  <a:pt x="743939" y="1271784"/>
                </a:lnTo>
                <a:lnTo>
                  <a:pt x="793928" y="1261561"/>
                </a:lnTo>
                <a:lnTo>
                  <a:pt x="842420" y="1247534"/>
                </a:lnTo>
                <a:lnTo>
                  <a:pt x="889251" y="1229868"/>
                </a:lnTo>
                <a:lnTo>
                  <a:pt x="934255" y="1208727"/>
                </a:lnTo>
                <a:lnTo>
                  <a:pt x="977268" y="1184276"/>
                </a:lnTo>
                <a:lnTo>
                  <a:pt x="1018125" y="1156679"/>
                </a:lnTo>
                <a:lnTo>
                  <a:pt x="1056661" y="1126101"/>
                </a:lnTo>
                <a:lnTo>
                  <a:pt x="1092711" y="1092708"/>
                </a:lnTo>
                <a:lnTo>
                  <a:pt x="1126110" y="1056662"/>
                </a:lnTo>
                <a:lnTo>
                  <a:pt x="1156693" y="1018129"/>
                </a:lnTo>
                <a:lnTo>
                  <a:pt x="1184296" y="977274"/>
                </a:lnTo>
                <a:lnTo>
                  <a:pt x="1208753" y="934260"/>
                </a:lnTo>
                <a:lnTo>
                  <a:pt x="1229900" y="889253"/>
                </a:lnTo>
                <a:lnTo>
                  <a:pt x="1247572" y="842418"/>
                </a:lnTo>
                <a:lnTo>
                  <a:pt x="1261604" y="793918"/>
                </a:lnTo>
                <a:lnTo>
                  <a:pt x="1271831" y="743919"/>
                </a:lnTo>
                <a:lnTo>
                  <a:pt x="1278088" y="692584"/>
                </a:lnTo>
                <a:lnTo>
                  <a:pt x="1280210" y="640079"/>
                </a:lnTo>
                <a:lnTo>
                  <a:pt x="1278088" y="587575"/>
                </a:lnTo>
                <a:lnTo>
                  <a:pt x="1271831" y="536240"/>
                </a:lnTo>
                <a:lnTo>
                  <a:pt x="1261604" y="486241"/>
                </a:lnTo>
                <a:lnTo>
                  <a:pt x="1247572" y="437741"/>
                </a:lnTo>
                <a:lnTo>
                  <a:pt x="1229900" y="390905"/>
                </a:lnTo>
                <a:lnTo>
                  <a:pt x="1208753" y="345899"/>
                </a:lnTo>
                <a:lnTo>
                  <a:pt x="1184296" y="302885"/>
                </a:lnTo>
                <a:lnTo>
                  <a:pt x="1156693" y="262030"/>
                </a:lnTo>
                <a:lnTo>
                  <a:pt x="1126110" y="223497"/>
                </a:lnTo>
                <a:lnTo>
                  <a:pt x="1092711" y="187452"/>
                </a:lnTo>
                <a:lnTo>
                  <a:pt x="1056661" y="154058"/>
                </a:lnTo>
                <a:lnTo>
                  <a:pt x="1018125" y="123480"/>
                </a:lnTo>
                <a:lnTo>
                  <a:pt x="977268" y="95883"/>
                </a:lnTo>
                <a:lnTo>
                  <a:pt x="934255" y="71432"/>
                </a:lnTo>
                <a:lnTo>
                  <a:pt x="889251" y="50292"/>
                </a:lnTo>
                <a:lnTo>
                  <a:pt x="842420" y="32625"/>
                </a:lnTo>
                <a:lnTo>
                  <a:pt x="793928" y="18598"/>
                </a:lnTo>
                <a:lnTo>
                  <a:pt x="743939" y="8375"/>
                </a:lnTo>
                <a:lnTo>
                  <a:pt x="692618" y="2121"/>
                </a:lnTo>
                <a:lnTo>
                  <a:pt x="640130" y="0"/>
                </a:lnTo>
                <a:close/>
              </a:path>
            </a:pathLst>
          </a:custGeom>
          <a:solidFill>
            <a:srgbClr val="00A9D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93594" y="2802890"/>
            <a:ext cx="582930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Stage</a:t>
            </a:r>
            <a:r>
              <a:rPr dirty="0" sz="3200" spc="-30" b="1">
                <a:solidFill>
                  <a:srgbClr val="00A9D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1</a:t>
            </a:r>
            <a:r>
              <a:rPr dirty="0" sz="3200" spc="-130" b="1">
                <a:solidFill>
                  <a:srgbClr val="00A9D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Appli</a:t>
            </a:r>
            <a:r>
              <a:rPr dirty="0" sz="3200" spc="-15" b="1">
                <a:solidFill>
                  <a:srgbClr val="00A9DF"/>
                </a:solidFill>
                <a:latin typeface="Arial"/>
                <a:cs typeface="Arial"/>
              </a:rPr>
              <a:t>c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atio</a:t>
            </a:r>
            <a:r>
              <a:rPr dirty="0" sz="3200" spc="-10" b="1">
                <a:solidFill>
                  <a:srgbClr val="00A9DF"/>
                </a:solidFill>
                <a:latin typeface="Arial"/>
                <a:cs typeface="Arial"/>
              </a:rPr>
              <a:t>n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:</a:t>
            </a:r>
            <a:r>
              <a:rPr dirty="0" sz="3200" spc="-50" b="1">
                <a:solidFill>
                  <a:srgbClr val="00A9D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Over</a:t>
            </a:r>
            <a:r>
              <a:rPr dirty="0" sz="3200" spc="-15" b="1">
                <a:solidFill>
                  <a:srgbClr val="00A9DF"/>
                </a:solidFill>
                <a:latin typeface="Arial"/>
                <a:cs typeface="Arial"/>
              </a:rPr>
              <a:t>v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iew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1966" y="2819400"/>
            <a:ext cx="80771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CIHR</a:t>
            </a:r>
            <a:r>
              <a:rPr dirty="0" spc="10"/>
              <a:t> </a:t>
            </a:r>
            <a:r>
              <a:rPr dirty="0" spc="-20"/>
              <a:t>Fou</a:t>
            </a:r>
            <a:r>
              <a:rPr dirty="0" spc="-15"/>
              <a:t>n</a:t>
            </a:r>
            <a:r>
              <a:rPr dirty="0" spc="-20"/>
              <a:t>d</a:t>
            </a:r>
            <a:r>
              <a:rPr dirty="0" spc="-15"/>
              <a:t>a</a:t>
            </a:r>
            <a:r>
              <a:rPr dirty="0" spc="-10"/>
              <a:t>ti</a:t>
            </a:r>
            <a:r>
              <a:rPr dirty="0" spc="-15"/>
              <a:t>o</a:t>
            </a:r>
            <a:r>
              <a:rPr dirty="0" spc="-20"/>
              <a:t>n</a:t>
            </a:r>
            <a:r>
              <a:rPr dirty="0" spc="25"/>
              <a:t> </a:t>
            </a:r>
            <a:r>
              <a:rPr dirty="0" spc="-20"/>
              <a:t>Gra</a:t>
            </a:r>
            <a:r>
              <a:rPr dirty="0" spc="-15"/>
              <a:t>n</a:t>
            </a:r>
            <a:r>
              <a:rPr dirty="0" spc="-10"/>
              <a:t>t</a:t>
            </a:r>
            <a:r>
              <a:rPr dirty="0" spc="20"/>
              <a:t> </a:t>
            </a:r>
            <a:r>
              <a:rPr dirty="0" spc="-25"/>
              <a:t>CV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00302"/>
            <a:ext cx="8116570" cy="4447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200" spc="-185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CV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sh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uld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cu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omi</a:t>
            </a:r>
            <a:r>
              <a:rPr dirty="0" sz="2200" spc="-65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z="22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flect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ocus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eq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/>
          </a:p>
          <a:p>
            <a:pPr marL="355600" marR="17018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oi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amples</a:t>
            </a:r>
            <a:r>
              <a:rPr dirty="0" sz="22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95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app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opri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e,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demon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e: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2"/>
              </a:spcBef>
              <a:buClr>
                <a:srgbClr val="404040"/>
              </a:buClr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Clr>
                <a:srgbClr val="404040"/>
              </a:buClr>
              <a:buFont typeface="Arial"/>
              <a:buChar char="•"/>
            </a:pPr>
            <a:endParaRPr sz="1000"/>
          </a:p>
          <a:p>
            <a:pPr lvl="1" marL="756285" indent="-287020">
              <a:lnSpc>
                <a:spcPct val="100000"/>
              </a:lnSpc>
              <a:buClr>
                <a:srgbClr val="79B800"/>
              </a:buClr>
              <a:buFont typeface="Wingdings"/>
              <a:buChar char=""/>
              <a:tabLst>
                <a:tab pos="756285" algn="l"/>
              </a:tabLst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Leade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ship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ts val="1100"/>
              </a:lnSpc>
              <a:spcBef>
                <a:spcPts val="99"/>
              </a:spcBef>
              <a:buClr>
                <a:srgbClr val="79B800"/>
              </a:buClr>
              <a:buFont typeface="Wingdings"/>
              <a:buChar char=""/>
            </a:pPr>
            <a:endParaRPr sz="1100"/>
          </a:p>
          <a:p>
            <a:pPr lvl="1" marL="756285" indent="-287020">
              <a:lnSpc>
                <a:spcPct val="100000"/>
              </a:lnSpc>
              <a:buClr>
                <a:srgbClr val="79B800"/>
              </a:buClr>
              <a:buFont typeface="Wingdings"/>
              <a:buChar char=""/>
              <a:tabLst>
                <a:tab pos="756285" algn="l"/>
              </a:tabLst>
            </a:pP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Signifi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ance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tribu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ions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ts val="1200"/>
              </a:lnSpc>
              <a:spcBef>
                <a:spcPts val="3"/>
              </a:spcBef>
              <a:buClr>
                <a:srgbClr val="79B800"/>
              </a:buClr>
              <a:buFont typeface="Wingdings"/>
              <a:buChar char=""/>
            </a:pPr>
            <a:endParaRPr sz="1200"/>
          </a:p>
          <a:p>
            <a:pPr lvl="1" marL="756285" indent="-287020">
              <a:lnSpc>
                <a:spcPct val="100000"/>
              </a:lnSpc>
              <a:buClr>
                <a:srgbClr val="79B800"/>
              </a:buClr>
              <a:buFont typeface="Wingdings"/>
              <a:buChar char=""/>
              <a:tabLst>
                <a:tab pos="756285" algn="l"/>
              </a:tabLst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oduc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ivity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ts val="750"/>
              </a:lnSpc>
              <a:spcBef>
                <a:spcPts val="49"/>
              </a:spcBef>
              <a:buClr>
                <a:srgbClr val="79B800"/>
              </a:buClr>
              <a:buFont typeface="Wingdings"/>
              <a:buChar char=""/>
            </a:pPr>
            <a:endParaRPr sz="750"/>
          </a:p>
          <a:p>
            <a:pPr lvl="1">
              <a:lnSpc>
                <a:spcPts val="1000"/>
              </a:lnSpc>
              <a:buClr>
                <a:srgbClr val="79B800"/>
              </a:buClr>
              <a:buFont typeface="Wingdings"/>
              <a:buChar char=""/>
            </a:pPr>
            <a:endParaRPr sz="1000"/>
          </a:p>
          <a:p>
            <a:pPr marL="355600" marR="635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applying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wi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og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Leade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s,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lude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amples</a:t>
            </a:r>
            <a:r>
              <a:rPr dirty="0" sz="22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activi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ies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CV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g.,</a:t>
            </a: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autho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shi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s,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pub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tions)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ill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6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yne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17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leadi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hi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orts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Adj</a:t>
            </a:r>
            <a:r>
              <a:rPr dirty="0" spc="-15"/>
              <a:t>u</a:t>
            </a:r>
            <a:r>
              <a:rPr dirty="0" spc="-20"/>
              <a:t>d</a:t>
            </a:r>
            <a:r>
              <a:rPr dirty="0" spc="-5"/>
              <a:t>i</a:t>
            </a:r>
            <a:r>
              <a:rPr dirty="0" spc="-15"/>
              <a:t>c</a:t>
            </a:r>
            <a:r>
              <a:rPr dirty="0" spc="-15"/>
              <a:t>a</a:t>
            </a:r>
            <a:r>
              <a:rPr dirty="0" spc="-10"/>
              <a:t>ti</a:t>
            </a:r>
            <a:r>
              <a:rPr dirty="0" spc="-15"/>
              <a:t>o</a:t>
            </a:r>
            <a:r>
              <a:rPr dirty="0" spc="-20"/>
              <a:t>n</a:t>
            </a:r>
            <a:r>
              <a:rPr dirty="0" spc="15"/>
              <a:t> </a:t>
            </a:r>
            <a:r>
              <a:rPr dirty="0" spc="-15"/>
              <a:t>Crit</a:t>
            </a:r>
            <a:r>
              <a:rPr dirty="0" spc="-10"/>
              <a:t>e</a:t>
            </a:r>
            <a:r>
              <a:rPr dirty="0" spc="-15"/>
              <a:t>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00302"/>
            <a:ext cx="6790055" cy="405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Appli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sec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ions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align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wi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ound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adjudi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cr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eria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/>
          </a:p>
          <a:p>
            <a:pPr marL="355600" marR="635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200" spc="-185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add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ess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sec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ion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fined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 specific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cha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li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it,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hi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cl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des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spaces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30"/>
              </a:spcBef>
              <a:buClr>
                <a:srgbClr val="404040"/>
              </a:buClr>
              <a:buFont typeface="Arial"/>
              <a:buChar char="•"/>
            </a:pPr>
            <a:endParaRPr sz="700"/>
          </a:p>
          <a:p>
            <a:pPr>
              <a:lnSpc>
                <a:spcPts val="1000"/>
              </a:lnSpc>
              <a:buClr>
                <a:srgbClr val="404040"/>
              </a:buClr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Adjudi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Cri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eria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ocuses</a:t>
            </a: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on:</a:t>
            </a:r>
            <a:endParaRPr sz="2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484"/>
              </a:spcBef>
              <a:buClr>
                <a:srgbClr val="79B800"/>
              </a:buClr>
              <a:buFont typeface="Wingdings"/>
              <a:buChar char=""/>
              <a:tabLst>
                <a:tab pos="75628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Cal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ber of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pli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t(s)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0073CF"/>
                </a:solidFill>
                <a:latin typeface="Wingdings"/>
                <a:cs typeface="Wingdings"/>
              </a:rPr>
              <a:t></a:t>
            </a:r>
            <a:r>
              <a:rPr dirty="0" sz="2000" spc="-280">
                <a:solidFill>
                  <a:srgbClr val="0073C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Leade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ship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0073CF"/>
                </a:solidFill>
                <a:latin typeface="Wingdings"/>
                <a:cs typeface="Wingdings"/>
              </a:rPr>
              <a:t></a:t>
            </a:r>
            <a:r>
              <a:rPr dirty="0" sz="2000" spc="-280">
                <a:solidFill>
                  <a:srgbClr val="0073C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Sig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tr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butions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0073CF"/>
                </a:solidFill>
                <a:latin typeface="Wingdings"/>
                <a:cs typeface="Wingdings"/>
              </a:rPr>
              <a:t></a:t>
            </a:r>
            <a:r>
              <a:rPr dirty="0" sz="2000" spc="-280">
                <a:solidFill>
                  <a:srgbClr val="0073C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oductiv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ty</a:t>
            </a:r>
            <a:endParaRPr sz="20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480"/>
              </a:spcBef>
              <a:buClr>
                <a:srgbClr val="79B800"/>
              </a:buClr>
              <a:buFont typeface="Wingdings"/>
              <a:buChar char=""/>
              <a:tabLst>
                <a:tab pos="75628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Vis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on and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og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6372" y="3933825"/>
            <a:ext cx="2400427" cy="2069071"/>
          </a:xfrm>
          <a:custGeom>
            <a:avLst/>
            <a:gdLst/>
            <a:ahLst/>
            <a:cxnLst/>
            <a:rect l="l" t="t" r="r" b="b"/>
            <a:pathLst>
              <a:path w="2400427" h="2069071">
                <a:moveTo>
                  <a:pt x="1823466" y="1899831"/>
                </a:moveTo>
                <a:lnTo>
                  <a:pt x="576960" y="1899831"/>
                </a:lnTo>
                <a:lnTo>
                  <a:pt x="538860" y="1905292"/>
                </a:lnTo>
                <a:lnTo>
                  <a:pt x="506222" y="1916214"/>
                </a:lnTo>
                <a:lnTo>
                  <a:pt x="478917" y="1943506"/>
                </a:lnTo>
                <a:lnTo>
                  <a:pt x="468122" y="1981720"/>
                </a:lnTo>
                <a:lnTo>
                  <a:pt x="462660" y="2014474"/>
                </a:lnTo>
                <a:lnTo>
                  <a:pt x="468122" y="2041778"/>
                </a:lnTo>
                <a:lnTo>
                  <a:pt x="478917" y="2063610"/>
                </a:lnTo>
                <a:lnTo>
                  <a:pt x="500760" y="2069071"/>
                </a:lnTo>
                <a:lnTo>
                  <a:pt x="1899666" y="2069071"/>
                </a:lnTo>
                <a:lnTo>
                  <a:pt x="1921382" y="2063610"/>
                </a:lnTo>
                <a:lnTo>
                  <a:pt x="1937766" y="2041778"/>
                </a:lnTo>
                <a:lnTo>
                  <a:pt x="1937766" y="2014474"/>
                </a:lnTo>
                <a:lnTo>
                  <a:pt x="1921382" y="1943506"/>
                </a:lnTo>
                <a:lnTo>
                  <a:pt x="1894204" y="1916214"/>
                </a:lnTo>
                <a:lnTo>
                  <a:pt x="1823466" y="1899831"/>
                </a:lnTo>
                <a:close/>
              </a:path>
              <a:path w="2400427" h="2069071">
                <a:moveTo>
                  <a:pt x="1279144" y="545973"/>
                </a:moveTo>
                <a:lnTo>
                  <a:pt x="1121282" y="545973"/>
                </a:lnTo>
                <a:lnTo>
                  <a:pt x="1121282" y="1899831"/>
                </a:lnTo>
                <a:lnTo>
                  <a:pt x="1279144" y="1899831"/>
                </a:lnTo>
                <a:lnTo>
                  <a:pt x="1279144" y="545973"/>
                </a:lnTo>
                <a:close/>
              </a:path>
              <a:path w="2400427" h="2069071">
                <a:moveTo>
                  <a:pt x="2024887" y="431292"/>
                </a:moveTo>
                <a:lnTo>
                  <a:pt x="375538" y="431292"/>
                </a:lnTo>
                <a:lnTo>
                  <a:pt x="353822" y="453136"/>
                </a:lnTo>
                <a:lnTo>
                  <a:pt x="342900" y="469519"/>
                </a:lnTo>
                <a:lnTo>
                  <a:pt x="337438" y="491363"/>
                </a:lnTo>
                <a:lnTo>
                  <a:pt x="342900" y="507745"/>
                </a:lnTo>
                <a:lnTo>
                  <a:pt x="353822" y="529589"/>
                </a:lnTo>
                <a:lnTo>
                  <a:pt x="0" y="1233805"/>
                </a:lnTo>
                <a:lnTo>
                  <a:pt x="0" y="1282954"/>
                </a:lnTo>
                <a:lnTo>
                  <a:pt x="38100" y="1424813"/>
                </a:lnTo>
                <a:lnTo>
                  <a:pt x="125094" y="1539494"/>
                </a:lnTo>
                <a:lnTo>
                  <a:pt x="250317" y="1615948"/>
                </a:lnTo>
                <a:lnTo>
                  <a:pt x="402717" y="1648714"/>
                </a:lnTo>
                <a:lnTo>
                  <a:pt x="544322" y="1615948"/>
                </a:lnTo>
                <a:lnTo>
                  <a:pt x="669417" y="1539494"/>
                </a:lnTo>
                <a:lnTo>
                  <a:pt x="767460" y="1424813"/>
                </a:lnTo>
                <a:lnTo>
                  <a:pt x="805560" y="1282954"/>
                </a:lnTo>
                <a:lnTo>
                  <a:pt x="805560" y="1239266"/>
                </a:lnTo>
                <a:lnTo>
                  <a:pt x="125094" y="1239266"/>
                </a:lnTo>
                <a:lnTo>
                  <a:pt x="402717" y="682370"/>
                </a:lnTo>
                <a:lnTo>
                  <a:pt x="530658" y="682370"/>
                </a:lnTo>
                <a:lnTo>
                  <a:pt x="462660" y="545973"/>
                </a:lnTo>
                <a:lnTo>
                  <a:pt x="2065629" y="545973"/>
                </a:lnTo>
                <a:lnTo>
                  <a:pt x="2057527" y="529589"/>
                </a:lnTo>
                <a:lnTo>
                  <a:pt x="2062987" y="507745"/>
                </a:lnTo>
                <a:lnTo>
                  <a:pt x="2062987" y="491363"/>
                </a:lnTo>
                <a:lnTo>
                  <a:pt x="2057527" y="469519"/>
                </a:lnTo>
                <a:lnTo>
                  <a:pt x="2046604" y="453136"/>
                </a:lnTo>
                <a:lnTo>
                  <a:pt x="2024887" y="431292"/>
                </a:lnTo>
                <a:close/>
              </a:path>
              <a:path w="2400427" h="2069071">
                <a:moveTo>
                  <a:pt x="2065629" y="545973"/>
                </a:moveTo>
                <a:lnTo>
                  <a:pt x="1937766" y="545973"/>
                </a:lnTo>
                <a:lnTo>
                  <a:pt x="1605660" y="1222883"/>
                </a:lnTo>
                <a:lnTo>
                  <a:pt x="1594866" y="1239266"/>
                </a:lnTo>
                <a:lnTo>
                  <a:pt x="1594866" y="1261110"/>
                </a:lnTo>
                <a:lnTo>
                  <a:pt x="1632966" y="1408557"/>
                </a:lnTo>
                <a:lnTo>
                  <a:pt x="1730882" y="1528572"/>
                </a:lnTo>
                <a:lnTo>
                  <a:pt x="1856104" y="1610487"/>
                </a:lnTo>
                <a:lnTo>
                  <a:pt x="1997582" y="1637791"/>
                </a:lnTo>
                <a:lnTo>
                  <a:pt x="2149982" y="1610487"/>
                </a:lnTo>
                <a:lnTo>
                  <a:pt x="2275204" y="1528572"/>
                </a:lnTo>
                <a:lnTo>
                  <a:pt x="2362327" y="1408557"/>
                </a:lnTo>
                <a:lnTo>
                  <a:pt x="2400427" y="1261110"/>
                </a:lnTo>
                <a:lnTo>
                  <a:pt x="2400427" y="1222883"/>
                </a:lnTo>
                <a:lnTo>
                  <a:pt x="1730882" y="1222883"/>
                </a:lnTo>
                <a:lnTo>
                  <a:pt x="1997582" y="671449"/>
                </a:lnTo>
                <a:lnTo>
                  <a:pt x="2127689" y="671449"/>
                </a:lnTo>
                <a:lnTo>
                  <a:pt x="2065629" y="545973"/>
                </a:lnTo>
                <a:close/>
              </a:path>
              <a:path w="2400427" h="2069071">
                <a:moveTo>
                  <a:pt x="530658" y="682370"/>
                </a:moveTo>
                <a:lnTo>
                  <a:pt x="402717" y="682370"/>
                </a:lnTo>
                <a:lnTo>
                  <a:pt x="680338" y="1239266"/>
                </a:lnTo>
                <a:lnTo>
                  <a:pt x="805560" y="1239266"/>
                </a:lnTo>
                <a:lnTo>
                  <a:pt x="805560" y="1233805"/>
                </a:lnTo>
                <a:lnTo>
                  <a:pt x="530658" y="682370"/>
                </a:lnTo>
                <a:close/>
              </a:path>
              <a:path w="2400427" h="2069071">
                <a:moveTo>
                  <a:pt x="2127689" y="671449"/>
                </a:moveTo>
                <a:lnTo>
                  <a:pt x="1997582" y="671449"/>
                </a:lnTo>
                <a:lnTo>
                  <a:pt x="2275204" y="1222883"/>
                </a:lnTo>
                <a:lnTo>
                  <a:pt x="2400427" y="1222883"/>
                </a:lnTo>
                <a:lnTo>
                  <a:pt x="2127689" y="671449"/>
                </a:lnTo>
                <a:close/>
              </a:path>
              <a:path w="2400427" h="2069071">
                <a:moveTo>
                  <a:pt x="1355344" y="294767"/>
                </a:moveTo>
                <a:lnTo>
                  <a:pt x="1045082" y="294767"/>
                </a:lnTo>
                <a:lnTo>
                  <a:pt x="1028700" y="316611"/>
                </a:lnTo>
                <a:lnTo>
                  <a:pt x="1006982" y="332994"/>
                </a:lnTo>
                <a:lnTo>
                  <a:pt x="1006982" y="393064"/>
                </a:lnTo>
                <a:lnTo>
                  <a:pt x="1028700" y="414908"/>
                </a:lnTo>
                <a:lnTo>
                  <a:pt x="1056004" y="431292"/>
                </a:lnTo>
                <a:lnTo>
                  <a:pt x="1344422" y="431292"/>
                </a:lnTo>
                <a:lnTo>
                  <a:pt x="1371600" y="414908"/>
                </a:lnTo>
                <a:lnTo>
                  <a:pt x="1393444" y="393064"/>
                </a:lnTo>
                <a:lnTo>
                  <a:pt x="1404366" y="365760"/>
                </a:lnTo>
                <a:lnTo>
                  <a:pt x="1393444" y="332994"/>
                </a:lnTo>
                <a:lnTo>
                  <a:pt x="1371600" y="316611"/>
                </a:lnTo>
                <a:lnTo>
                  <a:pt x="1355344" y="294767"/>
                </a:lnTo>
                <a:close/>
              </a:path>
              <a:path w="2400427" h="2069071">
                <a:moveTo>
                  <a:pt x="1202944" y="0"/>
                </a:moveTo>
                <a:lnTo>
                  <a:pt x="1115822" y="16382"/>
                </a:lnTo>
                <a:lnTo>
                  <a:pt x="1056004" y="87375"/>
                </a:lnTo>
                <a:lnTo>
                  <a:pt x="1034160" y="163830"/>
                </a:lnTo>
                <a:lnTo>
                  <a:pt x="1034160" y="201930"/>
                </a:lnTo>
                <a:lnTo>
                  <a:pt x="1056004" y="240156"/>
                </a:lnTo>
                <a:lnTo>
                  <a:pt x="1077722" y="267462"/>
                </a:lnTo>
                <a:lnTo>
                  <a:pt x="1104900" y="294767"/>
                </a:lnTo>
                <a:lnTo>
                  <a:pt x="1306322" y="294767"/>
                </a:lnTo>
                <a:lnTo>
                  <a:pt x="1322704" y="267462"/>
                </a:lnTo>
                <a:lnTo>
                  <a:pt x="1344422" y="240156"/>
                </a:lnTo>
                <a:lnTo>
                  <a:pt x="1366266" y="201930"/>
                </a:lnTo>
                <a:lnTo>
                  <a:pt x="1366266" y="163830"/>
                </a:lnTo>
                <a:lnTo>
                  <a:pt x="1344422" y="87375"/>
                </a:lnTo>
                <a:lnTo>
                  <a:pt x="1284604" y="16382"/>
                </a:lnTo>
                <a:lnTo>
                  <a:pt x="1202944" y="0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App</a:t>
            </a:r>
            <a:r>
              <a:rPr dirty="0" spc="-5"/>
              <a:t>l</a:t>
            </a:r>
            <a:r>
              <a:rPr dirty="0" spc="-10"/>
              <a:t>i</a:t>
            </a:r>
            <a:r>
              <a:rPr dirty="0" spc="-10"/>
              <a:t>c</a:t>
            </a:r>
            <a:r>
              <a:rPr dirty="0" spc="-15"/>
              <a:t>at</a:t>
            </a:r>
            <a:r>
              <a:rPr dirty="0" spc="-5"/>
              <a:t>i</a:t>
            </a:r>
            <a:r>
              <a:rPr dirty="0" spc="-2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00302"/>
            <a:ext cx="6798309" cy="395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ipa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dded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appli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/>
          </a:p>
          <a:p>
            <a:pPr marL="3556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og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Ex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erts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dded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000"/>
              </a:lnSpc>
              <a:buClr>
                <a:srgbClr val="404040"/>
              </a:buClr>
              <a:buFont typeface="Arial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2"/>
              </a:spcBef>
              <a:buClr>
                <a:srgbClr val="404040"/>
              </a:buClr>
              <a:buFont typeface="Arial"/>
              <a:buChar char="•"/>
            </a:pPr>
            <a:endParaRPr sz="1400"/>
          </a:p>
          <a:p>
            <a:pPr marL="3556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App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tions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sub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ini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6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din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og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Leader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using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esea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7"/>
              </a:spcBef>
            </a:pPr>
            <a:endParaRPr sz="1300"/>
          </a:p>
          <a:p>
            <a:pPr marL="355600" marR="1356360" indent="-342900">
              <a:lnSpc>
                <a:spcPct val="100099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esp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nsibility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he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og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 Leader</a:t>
            </a:r>
            <a:r>
              <a:rPr dirty="0" sz="2200" spc="-75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Admini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oo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din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ensu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355600" marR="799465">
              <a:lnSpc>
                <a:spcPct val="100000"/>
              </a:lnSpc>
            </a:pP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appli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ompl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 in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ution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paid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part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eApp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ocess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Mul</a:t>
            </a:r>
            <a:r>
              <a:rPr dirty="0" spc="-5"/>
              <a:t>t</a:t>
            </a:r>
            <a:r>
              <a:rPr dirty="0" spc="-10"/>
              <a:t>i</a:t>
            </a:r>
            <a:r>
              <a:rPr dirty="0" spc="-15"/>
              <a:t>p</a:t>
            </a:r>
            <a:r>
              <a:rPr dirty="0" spc="-15"/>
              <a:t>le</a:t>
            </a:r>
            <a:r>
              <a:rPr dirty="0" spc="15"/>
              <a:t> </a:t>
            </a:r>
            <a:r>
              <a:rPr dirty="0" spc="-15"/>
              <a:t>Pro</a:t>
            </a:r>
            <a:r>
              <a:rPr dirty="0" spc="-15"/>
              <a:t>g</a:t>
            </a:r>
            <a:r>
              <a:rPr dirty="0" spc="-10"/>
              <a:t>r</a:t>
            </a:r>
            <a:r>
              <a:rPr dirty="0" spc="-15"/>
              <a:t>a</a:t>
            </a:r>
            <a:r>
              <a:rPr dirty="0" spc="-25"/>
              <a:t>m</a:t>
            </a:r>
            <a:r>
              <a:rPr dirty="0" spc="10"/>
              <a:t> </a:t>
            </a:r>
            <a:r>
              <a:rPr dirty="0" spc="-20"/>
              <a:t>L</a:t>
            </a:r>
            <a:r>
              <a:rPr dirty="0" spc="-15"/>
              <a:t>e</a:t>
            </a:r>
            <a:r>
              <a:rPr dirty="0" spc="-20"/>
              <a:t>a</a:t>
            </a:r>
            <a:r>
              <a:rPr dirty="0" spc="-15"/>
              <a:t>d</a:t>
            </a:r>
            <a:r>
              <a:rPr dirty="0" spc="-20"/>
              <a:t>e</a:t>
            </a:r>
            <a:r>
              <a:rPr dirty="0" spc="-5"/>
              <a:t>r</a:t>
            </a:r>
            <a:r>
              <a:rPr dirty="0" spc="-15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172717"/>
            <a:ext cx="8029575" cy="4385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635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og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am Leade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 ac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ess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edit r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ts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 t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appl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 but only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the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dm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ni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Coo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din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ubm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 t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 appl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2"/>
              </a:spcBef>
              <a:buClr>
                <a:srgbClr val="404040"/>
              </a:buClr>
              <a:buFont typeface="Arial"/>
              <a:buChar char="•"/>
            </a:pPr>
            <a:endParaRPr sz="1200"/>
          </a:p>
          <a:p>
            <a:pPr marL="355600" indent="-342900">
              <a:lnSpc>
                <a:spcPct val="100000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og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Leade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pons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ble 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including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 in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t:</a:t>
            </a:r>
            <a:endParaRPr sz="20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439"/>
              </a:spcBef>
              <a:buClr>
                <a:srgbClr val="404040"/>
              </a:buClr>
              <a:buFont typeface="Arial"/>
              <a:buChar char="–"/>
              <a:tabLst>
                <a:tab pos="756285" algn="l"/>
              </a:tabLst>
            </a:pP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nk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z="18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CIHR </a:t>
            </a:r>
            <a:r>
              <a:rPr dirty="0" sz="1800" spc="-2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ound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z="18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CV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appl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434"/>
              </a:spcBef>
              <a:buClr>
                <a:srgbClr val="404040"/>
              </a:buClr>
              <a:buFont typeface="Arial"/>
              <a:buChar char="–"/>
              <a:tabLst>
                <a:tab pos="756285" algn="l"/>
              </a:tabLst>
            </a:pP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Id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1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ons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430"/>
              </a:spcBef>
              <a:buClr>
                <a:srgbClr val="404040"/>
              </a:buClr>
              <a:buFont typeface="Arial"/>
              <a:buChar char="–"/>
              <a:tabLst>
                <a:tab pos="756285" algn="l"/>
              </a:tabLst>
            </a:pP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Add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z="18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add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onal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CV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3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orm</a:t>
            </a:r>
            <a:r>
              <a:rPr dirty="0" sz="18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z="18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dirty="0" sz="18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Le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nce</a:t>
            </a:r>
            <a:endParaRPr sz="1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430"/>
              </a:spcBef>
              <a:buClr>
                <a:srgbClr val="404040"/>
              </a:buClr>
              <a:buFont typeface="Arial"/>
              <a:buChar char="–"/>
              <a:tabLst>
                <a:tab pos="756285" algn="l"/>
              </a:tabLst>
            </a:pP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18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vid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z="18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ons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ts val="1100"/>
              </a:lnSpc>
              <a:spcBef>
                <a:spcPts val="89"/>
              </a:spcBef>
              <a:buClr>
                <a:srgbClr val="404040"/>
              </a:buClr>
              <a:buFont typeface="Arial"/>
              <a:buChar char="–"/>
            </a:pPr>
            <a:endParaRPr sz="1100"/>
          </a:p>
          <a:p>
            <a:pPr marL="355600" marR="271145" indent="-342900">
              <a:lnSpc>
                <a:spcPct val="100099"/>
              </a:lnSpc>
              <a:buClr>
                <a:srgbClr val="404040"/>
              </a:buClr>
              <a:buFont typeface="Arial"/>
              <a:buChar char="•"/>
              <a:tabLst>
                <a:tab pos="354965" algn="l"/>
              </a:tabLst>
            </a:pPr>
            <a:r>
              <a:rPr dirty="0" sz="2000" spc="-18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eam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mu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 co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ingly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demon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 spc="-14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y of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2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ading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den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 of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joi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orts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esu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 a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hi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ible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ben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fits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t,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ene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dirty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output.</a:t>
            </a:r>
            <a:endParaRPr sz="2000">
              <a:latin typeface="Calibri"/>
              <a:cs typeface="Calibri"/>
            </a:endParaRPr>
          </a:p>
          <a:p>
            <a:pPr lvl="1" marL="756285" marR="368935" indent="-287020">
              <a:lnSpc>
                <a:spcPct val="100000"/>
              </a:lnSpc>
              <a:spcBef>
                <a:spcPts val="439"/>
              </a:spcBef>
              <a:buClr>
                <a:srgbClr val="404040"/>
              </a:buClr>
              <a:buFont typeface="Arial"/>
              <a:buChar char="–"/>
              <a:tabLst>
                <a:tab pos="756285" algn="l"/>
              </a:tabLst>
            </a:pP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Ass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ach</a:t>
            </a:r>
            <a:r>
              <a:rPr dirty="0" sz="18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adjud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z="18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z="18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ons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both</a:t>
            </a:r>
            <a:r>
              <a:rPr dirty="0" sz="18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18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nd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vidual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 and</a:t>
            </a:r>
            <a:r>
              <a:rPr dirty="0" sz="18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joi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z="18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ons</a:t>
            </a:r>
            <a:r>
              <a:rPr dirty="0" sz="18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8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18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og</a:t>
            </a:r>
            <a:r>
              <a:rPr dirty="0" sz="1800" spc="-5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2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Lead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5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New/Ear</a:t>
            </a:r>
            <a:r>
              <a:rPr dirty="0" spc="-5"/>
              <a:t>l</a:t>
            </a:r>
            <a:r>
              <a:rPr dirty="0" spc="-15"/>
              <a:t>y</a:t>
            </a:r>
            <a:r>
              <a:rPr dirty="0" spc="15"/>
              <a:t> </a:t>
            </a:r>
            <a:r>
              <a:rPr dirty="0" spc="-15"/>
              <a:t>Car</a:t>
            </a:r>
            <a:r>
              <a:rPr dirty="0" spc="-10"/>
              <a:t>e</a:t>
            </a:r>
            <a:r>
              <a:rPr dirty="0" spc="-15"/>
              <a:t>er</a:t>
            </a:r>
            <a:r>
              <a:rPr dirty="0" spc="15"/>
              <a:t> </a:t>
            </a:r>
            <a:r>
              <a:rPr dirty="0" spc="-15"/>
              <a:t>In</a:t>
            </a:r>
            <a:r>
              <a:rPr dirty="0" spc="-5"/>
              <a:t>v</a:t>
            </a:r>
            <a:r>
              <a:rPr dirty="0" spc="-20"/>
              <a:t>e</a:t>
            </a:r>
            <a:r>
              <a:rPr dirty="0" spc="-10"/>
              <a:t>s</a:t>
            </a:r>
            <a:r>
              <a:rPr dirty="0" spc="-10"/>
              <a:t>ti</a:t>
            </a:r>
            <a:r>
              <a:rPr dirty="0" spc="-15"/>
              <a:t>g</a:t>
            </a:r>
            <a:r>
              <a:rPr dirty="0" spc="-15"/>
              <a:t>at</a:t>
            </a:r>
            <a:r>
              <a:rPr dirty="0" spc="-10"/>
              <a:t>o</a:t>
            </a:r>
            <a:r>
              <a:rPr dirty="0" spc="-15"/>
              <a:t>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5394" y="1629283"/>
            <a:ext cx="6724650" cy="2172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8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ompone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he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ound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og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sepa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ohort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early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eer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5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6350">
              <a:lnSpc>
                <a:spcPct val="100000"/>
              </a:lnSpc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early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eer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sed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z="2200" spc="-85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ain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early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eer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each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udi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ocess.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9925" y="1660525"/>
            <a:ext cx="625475" cy="625475"/>
          </a:xfrm>
          <a:custGeom>
            <a:avLst/>
            <a:gdLst/>
            <a:ahLst/>
            <a:cxnLst/>
            <a:rect l="l" t="t" r="r" b="b"/>
            <a:pathLst>
              <a:path w="625475" h="625475">
                <a:moveTo>
                  <a:pt x="312737" y="0"/>
                </a:moveTo>
                <a:lnTo>
                  <a:pt x="262009" y="4094"/>
                </a:lnTo>
                <a:lnTo>
                  <a:pt x="213888" y="15950"/>
                </a:lnTo>
                <a:lnTo>
                  <a:pt x="169016" y="34920"/>
                </a:lnTo>
                <a:lnTo>
                  <a:pt x="128038" y="60362"/>
                </a:lnTo>
                <a:lnTo>
                  <a:pt x="91598" y="91630"/>
                </a:lnTo>
                <a:lnTo>
                  <a:pt x="60340" y="128080"/>
                </a:lnTo>
                <a:lnTo>
                  <a:pt x="34907" y="169066"/>
                </a:lnTo>
                <a:lnTo>
                  <a:pt x="15943" y="213945"/>
                </a:lnTo>
                <a:lnTo>
                  <a:pt x="4093" y="262071"/>
                </a:lnTo>
                <a:lnTo>
                  <a:pt x="0" y="312800"/>
                </a:lnTo>
                <a:lnTo>
                  <a:pt x="1036" y="338449"/>
                </a:lnTo>
                <a:lnTo>
                  <a:pt x="9088" y="387951"/>
                </a:lnTo>
                <a:lnTo>
                  <a:pt x="24576" y="434522"/>
                </a:lnTo>
                <a:lnTo>
                  <a:pt x="46855" y="477519"/>
                </a:lnTo>
                <a:lnTo>
                  <a:pt x="75281" y="516300"/>
                </a:lnTo>
                <a:lnTo>
                  <a:pt x="109211" y="550220"/>
                </a:lnTo>
                <a:lnTo>
                  <a:pt x="148000" y="578637"/>
                </a:lnTo>
                <a:lnTo>
                  <a:pt x="191006" y="600908"/>
                </a:lnTo>
                <a:lnTo>
                  <a:pt x="237583" y="616389"/>
                </a:lnTo>
                <a:lnTo>
                  <a:pt x="287088" y="624438"/>
                </a:lnTo>
                <a:lnTo>
                  <a:pt x="312737" y="625475"/>
                </a:lnTo>
                <a:lnTo>
                  <a:pt x="338386" y="624438"/>
                </a:lnTo>
                <a:lnTo>
                  <a:pt x="387891" y="616389"/>
                </a:lnTo>
                <a:lnTo>
                  <a:pt x="434468" y="600908"/>
                </a:lnTo>
                <a:lnTo>
                  <a:pt x="477474" y="578637"/>
                </a:lnTo>
                <a:lnTo>
                  <a:pt x="516263" y="550220"/>
                </a:lnTo>
                <a:lnTo>
                  <a:pt x="550193" y="516300"/>
                </a:lnTo>
                <a:lnTo>
                  <a:pt x="578619" y="477519"/>
                </a:lnTo>
                <a:lnTo>
                  <a:pt x="600898" y="434522"/>
                </a:lnTo>
                <a:lnTo>
                  <a:pt x="616386" y="387951"/>
                </a:lnTo>
                <a:lnTo>
                  <a:pt x="624438" y="338449"/>
                </a:lnTo>
                <a:lnTo>
                  <a:pt x="625475" y="312800"/>
                </a:lnTo>
                <a:lnTo>
                  <a:pt x="624438" y="287151"/>
                </a:lnTo>
                <a:lnTo>
                  <a:pt x="616386" y="237642"/>
                </a:lnTo>
                <a:lnTo>
                  <a:pt x="600898" y="191059"/>
                </a:lnTo>
                <a:lnTo>
                  <a:pt x="578619" y="148046"/>
                </a:lnTo>
                <a:lnTo>
                  <a:pt x="550193" y="109247"/>
                </a:lnTo>
                <a:lnTo>
                  <a:pt x="516263" y="75308"/>
                </a:lnTo>
                <a:lnTo>
                  <a:pt x="477474" y="46873"/>
                </a:lnTo>
                <a:lnTo>
                  <a:pt x="434468" y="24586"/>
                </a:lnTo>
                <a:lnTo>
                  <a:pt x="387891" y="9092"/>
                </a:lnTo>
                <a:lnTo>
                  <a:pt x="338386" y="1037"/>
                </a:lnTo>
                <a:lnTo>
                  <a:pt x="312737" y="0"/>
                </a:lnTo>
                <a:close/>
              </a:path>
            </a:pathLst>
          </a:custGeom>
          <a:solidFill>
            <a:srgbClr val="00A9D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23900" y="37338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3900" y="25146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69925" y="2887726"/>
            <a:ext cx="625475" cy="623824"/>
          </a:xfrm>
          <a:custGeom>
            <a:avLst/>
            <a:gdLst/>
            <a:ahLst/>
            <a:cxnLst/>
            <a:rect l="l" t="t" r="r" b="b"/>
            <a:pathLst>
              <a:path w="625475" h="623824">
                <a:moveTo>
                  <a:pt x="312737" y="0"/>
                </a:moveTo>
                <a:lnTo>
                  <a:pt x="262009" y="4080"/>
                </a:lnTo>
                <a:lnTo>
                  <a:pt x="213888" y="15894"/>
                </a:lnTo>
                <a:lnTo>
                  <a:pt x="169016" y="34800"/>
                </a:lnTo>
                <a:lnTo>
                  <a:pt x="128038" y="60159"/>
                </a:lnTo>
                <a:lnTo>
                  <a:pt x="91598" y="91328"/>
                </a:lnTo>
                <a:lnTo>
                  <a:pt x="60340" y="127668"/>
                </a:lnTo>
                <a:lnTo>
                  <a:pt x="34907" y="168537"/>
                </a:lnTo>
                <a:lnTo>
                  <a:pt x="15943" y="213294"/>
                </a:lnTo>
                <a:lnTo>
                  <a:pt x="4093" y="261300"/>
                </a:lnTo>
                <a:lnTo>
                  <a:pt x="0" y="311912"/>
                </a:lnTo>
                <a:lnTo>
                  <a:pt x="1036" y="337486"/>
                </a:lnTo>
                <a:lnTo>
                  <a:pt x="9088" y="386851"/>
                </a:lnTo>
                <a:lnTo>
                  <a:pt x="24576" y="433300"/>
                </a:lnTo>
                <a:lnTo>
                  <a:pt x="46855" y="476190"/>
                </a:lnTo>
                <a:lnTo>
                  <a:pt x="75281" y="514879"/>
                </a:lnTo>
                <a:lnTo>
                  <a:pt x="109211" y="548723"/>
                </a:lnTo>
                <a:lnTo>
                  <a:pt x="148000" y="577079"/>
                </a:lnTo>
                <a:lnTo>
                  <a:pt x="191006" y="599305"/>
                </a:lnTo>
                <a:lnTo>
                  <a:pt x="237583" y="614756"/>
                </a:lnTo>
                <a:lnTo>
                  <a:pt x="287088" y="622789"/>
                </a:lnTo>
                <a:lnTo>
                  <a:pt x="312737" y="623824"/>
                </a:lnTo>
                <a:lnTo>
                  <a:pt x="338386" y="622789"/>
                </a:lnTo>
                <a:lnTo>
                  <a:pt x="387891" y="614756"/>
                </a:lnTo>
                <a:lnTo>
                  <a:pt x="434468" y="599305"/>
                </a:lnTo>
                <a:lnTo>
                  <a:pt x="477474" y="577079"/>
                </a:lnTo>
                <a:lnTo>
                  <a:pt x="516263" y="548723"/>
                </a:lnTo>
                <a:lnTo>
                  <a:pt x="550193" y="514879"/>
                </a:lnTo>
                <a:lnTo>
                  <a:pt x="578619" y="476190"/>
                </a:lnTo>
                <a:lnTo>
                  <a:pt x="600898" y="433300"/>
                </a:lnTo>
                <a:lnTo>
                  <a:pt x="616386" y="386851"/>
                </a:lnTo>
                <a:lnTo>
                  <a:pt x="624438" y="337486"/>
                </a:lnTo>
                <a:lnTo>
                  <a:pt x="625475" y="311912"/>
                </a:lnTo>
                <a:lnTo>
                  <a:pt x="624438" y="286320"/>
                </a:lnTo>
                <a:lnTo>
                  <a:pt x="616386" y="236931"/>
                </a:lnTo>
                <a:lnTo>
                  <a:pt x="600898" y="190470"/>
                </a:lnTo>
                <a:lnTo>
                  <a:pt x="578619" y="147576"/>
                </a:lnTo>
                <a:lnTo>
                  <a:pt x="550193" y="108892"/>
                </a:lnTo>
                <a:lnTo>
                  <a:pt x="516263" y="75057"/>
                </a:lnTo>
                <a:lnTo>
                  <a:pt x="477474" y="46713"/>
                </a:lnTo>
                <a:lnTo>
                  <a:pt x="434468" y="24501"/>
                </a:lnTo>
                <a:lnTo>
                  <a:pt x="387891" y="9060"/>
                </a:lnTo>
                <a:lnTo>
                  <a:pt x="338386" y="1033"/>
                </a:lnTo>
                <a:lnTo>
                  <a:pt x="312737" y="0"/>
                </a:lnTo>
                <a:close/>
              </a:path>
            </a:pathLst>
          </a:custGeom>
          <a:solidFill>
            <a:srgbClr val="00A9D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26646" y="1803907"/>
            <a:ext cx="325878" cy="350520"/>
          </a:xfrm>
          <a:custGeom>
            <a:avLst/>
            <a:gdLst/>
            <a:ahLst/>
            <a:cxnLst/>
            <a:rect l="l" t="t" r="r" b="b"/>
            <a:pathLst>
              <a:path w="325878" h="350520">
                <a:moveTo>
                  <a:pt x="34541" y="274320"/>
                </a:moveTo>
                <a:lnTo>
                  <a:pt x="1229" y="311150"/>
                </a:lnTo>
                <a:lnTo>
                  <a:pt x="0" y="326390"/>
                </a:lnTo>
                <a:lnTo>
                  <a:pt x="3828" y="339090"/>
                </a:lnTo>
                <a:lnTo>
                  <a:pt x="10181" y="350520"/>
                </a:lnTo>
                <a:lnTo>
                  <a:pt x="318610" y="345440"/>
                </a:lnTo>
                <a:lnTo>
                  <a:pt x="323697" y="334010"/>
                </a:lnTo>
                <a:lnTo>
                  <a:pt x="324569" y="328930"/>
                </a:lnTo>
                <a:lnTo>
                  <a:pt x="163035" y="328930"/>
                </a:lnTo>
                <a:lnTo>
                  <a:pt x="157152" y="317500"/>
                </a:lnTo>
                <a:lnTo>
                  <a:pt x="155783" y="316230"/>
                </a:lnTo>
                <a:lnTo>
                  <a:pt x="114050" y="316230"/>
                </a:lnTo>
                <a:lnTo>
                  <a:pt x="106982" y="306070"/>
                </a:lnTo>
                <a:lnTo>
                  <a:pt x="99325" y="293370"/>
                </a:lnTo>
                <a:lnTo>
                  <a:pt x="92456" y="279400"/>
                </a:lnTo>
                <a:lnTo>
                  <a:pt x="34541" y="274320"/>
                </a:lnTo>
                <a:close/>
              </a:path>
              <a:path w="325878" h="350520">
                <a:moveTo>
                  <a:pt x="185094" y="298450"/>
                </a:moveTo>
                <a:lnTo>
                  <a:pt x="175489" y="307340"/>
                </a:lnTo>
                <a:lnTo>
                  <a:pt x="167336" y="320040"/>
                </a:lnTo>
                <a:lnTo>
                  <a:pt x="163035" y="328930"/>
                </a:lnTo>
                <a:lnTo>
                  <a:pt x="324569" y="328930"/>
                </a:lnTo>
                <a:lnTo>
                  <a:pt x="325878" y="321310"/>
                </a:lnTo>
                <a:lnTo>
                  <a:pt x="325875" y="316230"/>
                </a:lnTo>
                <a:lnTo>
                  <a:pt x="203477" y="316230"/>
                </a:lnTo>
                <a:lnTo>
                  <a:pt x="196113" y="306070"/>
                </a:lnTo>
                <a:lnTo>
                  <a:pt x="185094" y="298450"/>
                </a:lnTo>
                <a:close/>
              </a:path>
              <a:path w="325878" h="350520">
                <a:moveTo>
                  <a:pt x="135518" y="302260"/>
                </a:moveTo>
                <a:lnTo>
                  <a:pt x="125882" y="309880"/>
                </a:lnTo>
                <a:lnTo>
                  <a:pt x="114050" y="316230"/>
                </a:lnTo>
                <a:lnTo>
                  <a:pt x="155783" y="316230"/>
                </a:lnTo>
                <a:lnTo>
                  <a:pt x="146206" y="307340"/>
                </a:lnTo>
                <a:lnTo>
                  <a:pt x="135518" y="302260"/>
                </a:lnTo>
                <a:close/>
              </a:path>
              <a:path w="325878" h="350520">
                <a:moveTo>
                  <a:pt x="221977" y="299720"/>
                </a:moveTo>
                <a:lnTo>
                  <a:pt x="214346" y="312420"/>
                </a:lnTo>
                <a:lnTo>
                  <a:pt x="203477" y="316230"/>
                </a:lnTo>
                <a:lnTo>
                  <a:pt x="325875" y="316230"/>
                </a:lnTo>
                <a:lnTo>
                  <a:pt x="325874" y="314960"/>
                </a:lnTo>
                <a:lnTo>
                  <a:pt x="221977" y="299720"/>
                </a:lnTo>
                <a:close/>
              </a:path>
              <a:path w="325878" h="350520">
                <a:moveTo>
                  <a:pt x="260689" y="265430"/>
                </a:moveTo>
                <a:lnTo>
                  <a:pt x="225267" y="265430"/>
                </a:lnTo>
                <a:lnTo>
                  <a:pt x="235014" y="267970"/>
                </a:lnTo>
                <a:lnTo>
                  <a:pt x="231774" y="278130"/>
                </a:lnTo>
                <a:lnTo>
                  <a:pt x="226671" y="290830"/>
                </a:lnTo>
                <a:lnTo>
                  <a:pt x="325878" y="314960"/>
                </a:lnTo>
                <a:lnTo>
                  <a:pt x="322802" y="303530"/>
                </a:lnTo>
                <a:lnTo>
                  <a:pt x="283634" y="273050"/>
                </a:lnTo>
                <a:lnTo>
                  <a:pt x="270017" y="267970"/>
                </a:lnTo>
                <a:lnTo>
                  <a:pt x="260689" y="265430"/>
                </a:lnTo>
                <a:close/>
              </a:path>
              <a:path w="325878" h="350520">
                <a:moveTo>
                  <a:pt x="134298" y="287020"/>
                </a:moveTo>
                <a:lnTo>
                  <a:pt x="143998" y="297180"/>
                </a:lnTo>
                <a:lnTo>
                  <a:pt x="153435" y="306070"/>
                </a:lnTo>
                <a:lnTo>
                  <a:pt x="162041" y="313690"/>
                </a:lnTo>
                <a:lnTo>
                  <a:pt x="171765" y="304800"/>
                </a:lnTo>
                <a:lnTo>
                  <a:pt x="174340" y="302260"/>
                </a:lnTo>
                <a:lnTo>
                  <a:pt x="163648" y="302260"/>
                </a:lnTo>
                <a:lnTo>
                  <a:pt x="158505" y="299720"/>
                </a:lnTo>
                <a:lnTo>
                  <a:pt x="152840" y="294640"/>
                </a:lnTo>
                <a:lnTo>
                  <a:pt x="146148" y="288290"/>
                </a:lnTo>
                <a:lnTo>
                  <a:pt x="134298" y="287020"/>
                </a:lnTo>
                <a:close/>
              </a:path>
              <a:path w="325878" h="350520">
                <a:moveTo>
                  <a:pt x="174469" y="292100"/>
                </a:moveTo>
                <a:lnTo>
                  <a:pt x="167255" y="299720"/>
                </a:lnTo>
                <a:lnTo>
                  <a:pt x="163648" y="302260"/>
                </a:lnTo>
                <a:lnTo>
                  <a:pt x="174340" y="302260"/>
                </a:lnTo>
                <a:lnTo>
                  <a:pt x="180776" y="295910"/>
                </a:lnTo>
                <a:lnTo>
                  <a:pt x="174469" y="292100"/>
                </a:lnTo>
                <a:close/>
              </a:path>
              <a:path w="325878" h="350520">
                <a:moveTo>
                  <a:pt x="200224" y="233680"/>
                </a:moveTo>
                <a:lnTo>
                  <a:pt x="203310" y="241300"/>
                </a:lnTo>
                <a:lnTo>
                  <a:pt x="207425" y="248920"/>
                </a:lnTo>
                <a:lnTo>
                  <a:pt x="213610" y="254000"/>
                </a:lnTo>
                <a:lnTo>
                  <a:pt x="203065" y="266700"/>
                </a:lnTo>
                <a:lnTo>
                  <a:pt x="193589" y="275590"/>
                </a:lnTo>
                <a:lnTo>
                  <a:pt x="184910" y="283210"/>
                </a:lnTo>
                <a:lnTo>
                  <a:pt x="176752" y="290830"/>
                </a:lnTo>
                <a:lnTo>
                  <a:pt x="183219" y="293370"/>
                </a:lnTo>
                <a:lnTo>
                  <a:pt x="192063" y="284480"/>
                </a:lnTo>
                <a:lnTo>
                  <a:pt x="210551" y="267970"/>
                </a:lnTo>
                <a:lnTo>
                  <a:pt x="225267" y="265430"/>
                </a:lnTo>
                <a:lnTo>
                  <a:pt x="260689" y="265430"/>
                </a:lnTo>
                <a:lnTo>
                  <a:pt x="256025" y="264160"/>
                </a:lnTo>
                <a:lnTo>
                  <a:pt x="242238" y="259080"/>
                </a:lnTo>
                <a:lnTo>
                  <a:pt x="226098" y="251460"/>
                </a:lnTo>
                <a:lnTo>
                  <a:pt x="216789" y="243840"/>
                </a:lnTo>
                <a:lnTo>
                  <a:pt x="212105" y="236220"/>
                </a:lnTo>
                <a:lnTo>
                  <a:pt x="200224" y="233680"/>
                </a:lnTo>
                <a:close/>
              </a:path>
              <a:path w="325878" h="350520">
                <a:moveTo>
                  <a:pt x="118299" y="255270"/>
                </a:moveTo>
                <a:lnTo>
                  <a:pt x="109064" y="255270"/>
                </a:lnTo>
                <a:lnTo>
                  <a:pt x="109064" y="256540"/>
                </a:lnTo>
                <a:lnTo>
                  <a:pt x="109584" y="256540"/>
                </a:lnTo>
                <a:lnTo>
                  <a:pt x="116951" y="266700"/>
                </a:lnTo>
                <a:lnTo>
                  <a:pt x="125217" y="276860"/>
                </a:lnTo>
                <a:lnTo>
                  <a:pt x="134298" y="287020"/>
                </a:lnTo>
                <a:lnTo>
                  <a:pt x="139850" y="281940"/>
                </a:lnTo>
                <a:lnTo>
                  <a:pt x="132012" y="273050"/>
                </a:lnTo>
                <a:lnTo>
                  <a:pt x="123656" y="262890"/>
                </a:lnTo>
                <a:lnTo>
                  <a:pt x="118299" y="255270"/>
                </a:lnTo>
                <a:close/>
              </a:path>
              <a:path w="325878" h="350520">
                <a:moveTo>
                  <a:pt x="112670" y="220980"/>
                </a:moveTo>
                <a:lnTo>
                  <a:pt x="115756" y="223520"/>
                </a:lnTo>
                <a:lnTo>
                  <a:pt x="116639" y="228600"/>
                </a:lnTo>
                <a:lnTo>
                  <a:pt x="112543" y="238760"/>
                </a:lnTo>
                <a:lnTo>
                  <a:pt x="104001" y="248920"/>
                </a:lnTo>
                <a:lnTo>
                  <a:pt x="89551" y="256540"/>
                </a:lnTo>
                <a:lnTo>
                  <a:pt x="41080" y="271780"/>
                </a:lnTo>
                <a:lnTo>
                  <a:pt x="92579" y="279400"/>
                </a:lnTo>
                <a:lnTo>
                  <a:pt x="90522" y="275590"/>
                </a:lnTo>
                <a:lnTo>
                  <a:pt x="88972" y="270510"/>
                </a:lnTo>
                <a:lnTo>
                  <a:pt x="87943" y="266700"/>
                </a:lnTo>
                <a:lnTo>
                  <a:pt x="95157" y="264160"/>
                </a:lnTo>
                <a:lnTo>
                  <a:pt x="102879" y="260350"/>
                </a:lnTo>
                <a:lnTo>
                  <a:pt x="109064" y="255270"/>
                </a:lnTo>
                <a:lnTo>
                  <a:pt x="118299" y="255270"/>
                </a:lnTo>
                <a:lnTo>
                  <a:pt x="114728" y="250190"/>
                </a:lnTo>
                <a:lnTo>
                  <a:pt x="120913" y="245110"/>
                </a:lnTo>
                <a:lnTo>
                  <a:pt x="125548" y="237490"/>
                </a:lnTo>
                <a:lnTo>
                  <a:pt x="132118" y="233680"/>
                </a:lnTo>
                <a:lnTo>
                  <a:pt x="192207" y="233680"/>
                </a:lnTo>
                <a:lnTo>
                  <a:pt x="195068" y="232410"/>
                </a:lnTo>
                <a:lnTo>
                  <a:pt x="172411" y="229870"/>
                </a:lnTo>
                <a:lnTo>
                  <a:pt x="159789" y="229870"/>
                </a:lnTo>
                <a:lnTo>
                  <a:pt x="146946" y="228600"/>
                </a:lnTo>
                <a:lnTo>
                  <a:pt x="135327" y="223520"/>
                </a:lnTo>
                <a:lnTo>
                  <a:pt x="112670" y="220980"/>
                </a:lnTo>
                <a:close/>
              </a:path>
              <a:path w="325878" h="350520">
                <a:moveTo>
                  <a:pt x="192207" y="233680"/>
                </a:moveTo>
                <a:lnTo>
                  <a:pt x="132118" y="233680"/>
                </a:lnTo>
                <a:lnTo>
                  <a:pt x="142298" y="237490"/>
                </a:lnTo>
                <a:lnTo>
                  <a:pt x="154881" y="240030"/>
                </a:lnTo>
                <a:lnTo>
                  <a:pt x="170968" y="240030"/>
                </a:lnTo>
                <a:lnTo>
                  <a:pt x="183624" y="237490"/>
                </a:lnTo>
                <a:lnTo>
                  <a:pt x="192207" y="233680"/>
                </a:lnTo>
                <a:close/>
              </a:path>
              <a:path w="325878" h="350520">
                <a:moveTo>
                  <a:pt x="210177" y="231140"/>
                </a:moveTo>
                <a:lnTo>
                  <a:pt x="199183" y="231140"/>
                </a:lnTo>
                <a:lnTo>
                  <a:pt x="199703" y="232410"/>
                </a:lnTo>
                <a:lnTo>
                  <a:pt x="200224" y="232410"/>
                </a:lnTo>
                <a:lnTo>
                  <a:pt x="200224" y="233680"/>
                </a:lnTo>
                <a:lnTo>
                  <a:pt x="212061" y="236220"/>
                </a:lnTo>
                <a:lnTo>
                  <a:pt x="210524" y="232410"/>
                </a:lnTo>
                <a:lnTo>
                  <a:pt x="210177" y="231140"/>
                </a:lnTo>
                <a:close/>
              </a:path>
              <a:path w="325878" h="350520">
                <a:moveTo>
                  <a:pt x="257387" y="165100"/>
                </a:moveTo>
                <a:lnTo>
                  <a:pt x="243702" y="172720"/>
                </a:lnTo>
                <a:lnTo>
                  <a:pt x="236209" y="181610"/>
                </a:lnTo>
                <a:lnTo>
                  <a:pt x="224258" y="193040"/>
                </a:lnTo>
                <a:lnTo>
                  <a:pt x="197250" y="220980"/>
                </a:lnTo>
                <a:lnTo>
                  <a:pt x="172411" y="229870"/>
                </a:lnTo>
                <a:lnTo>
                  <a:pt x="195068" y="232410"/>
                </a:lnTo>
                <a:lnTo>
                  <a:pt x="196617" y="232410"/>
                </a:lnTo>
                <a:lnTo>
                  <a:pt x="198154" y="231140"/>
                </a:lnTo>
                <a:lnTo>
                  <a:pt x="210177" y="231140"/>
                </a:lnTo>
                <a:lnTo>
                  <a:pt x="209482" y="228600"/>
                </a:lnTo>
                <a:lnTo>
                  <a:pt x="213952" y="220980"/>
                </a:lnTo>
                <a:lnTo>
                  <a:pt x="222725" y="212090"/>
                </a:lnTo>
                <a:lnTo>
                  <a:pt x="230359" y="200660"/>
                </a:lnTo>
                <a:lnTo>
                  <a:pt x="236787" y="190500"/>
                </a:lnTo>
                <a:lnTo>
                  <a:pt x="241931" y="187960"/>
                </a:lnTo>
                <a:lnTo>
                  <a:pt x="246058" y="185420"/>
                </a:lnTo>
                <a:lnTo>
                  <a:pt x="249653" y="180340"/>
                </a:lnTo>
                <a:lnTo>
                  <a:pt x="253259" y="176530"/>
                </a:lnTo>
                <a:lnTo>
                  <a:pt x="255837" y="171450"/>
                </a:lnTo>
                <a:lnTo>
                  <a:pt x="257387" y="165100"/>
                </a:lnTo>
                <a:close/>
              </a:path>
              <a:path w="325878" h="350520">
                <a:moveTo>
                  <a:pt x="67865" y="137160"/>
                </a:moveTo>
                <a:lnTo>
                  <a:pt x="66315" y="144780"/>
                </a:lnTo>
                <a:lnTo>
                  <a:pt x="66836" y="152400"/>
                </a:lnTo>
                <a:lnTo>
                  <a:pt x="69922" y="167640"/>
                </a:lnTo>
                <a:lnTo>
                  <a:pt x="73008" y="173990"/>
                </a:lnTo>
                <a:lnTo>
                  <a:pt x="77136" y="179070"/>
                </a:lnTo>
                <a:lnTo>
                  <a:pt x="80743" y="184150"/>
                </a:lnTo>
                <a:lnTo>
                  <a:pt x="84857" y="187960"/>
                </a:lnTo>
                <a:lnTo>
                  <a:pt x="90321" y="189230"/>
                </a:lnTo>
                <a:lnTo>
                  <a:pt x="96597" y="200660"/>
                </a:lnTo>
                <a:lnTo>
                  <a:pt x="104082" y="210820"/>
                </a:lnTo>
                <a:lnTo>
                  <a:pt x="112670" y="220980"/>
                </a:lnTo>
                <a:lnTo>
                  <a:pt x="129883" y="220980"/>
                </a:lnTo>
                <a:lnTo>
                  <a:pt x="119764" y="213360"/>
                </a:lnTo>
                <a:lnTo>
                  <a:pt x="110903" y="204470"/>
                </a:lnTo>
                <a:lnTo>
                  <a:pt x="103324" y="193040"/>
                </a:lnTo>
                <a:lnTo>
                  <a:pt x="97050" y="181610"/>
                </a:lnTo>
                <a:lnTo>
                  <a:pt x="87035" y="176530"/>
                </a:lnTo>
                <a:lnTo>
                  <a:pt x="80185" y="165100"/>
                </a:lnTo>
                <a:lnTo>
                  <a:pt x="76788" y="152400"/>
                </a:lnTo>
                <a:lnTo>
                  <a:pt x="77136" y="138430"/>
                </a:lnTo>
                <a:lnTo>
                  <a:pt x="67865" y="137160"/>
                </a:lnTo>
                <a:close/>
              </a:path>
              <a:path w="325878" h="350520">
                <a:moveTo>
                  <a:pt x="221332" y="160020"/>
                </a:moveTo>
                <a:lnTo>
                  <a:pt x="220303" y="165100"/>
                </a:lnTo>
                <a:lnTo>
                  <a:pt x="219274" y="166370"/>
                </a:lnTo>
                <a:lnTo>
                  <a:pt x="222614" y="170180"/>
                </a:lnTo>
                <a:lnTo>
                  <a:pt x="229516" y="162560"/>
                </a:lnTo>
                <a:lnTo>
                  <a:pt x="221332" y="160020"/>
                </a:lnTo>
                <a:close/>
              </a:path>
              <a:path w="325878" h="350520">
                <a:moveTo>
                  <a:pt x="94649" y="140970"/>
                </a:moveTo>
                <a:lnTo>
                  <a:pt x="96186" y="148590"/>
                </a:lnTo>
                <a:lnTo>
                  <a:pt x="97214" y="156210"/>
                </a:lnTo>
                <a:lnTo>
                  <a:pt x="97214" y="157480"/>
                </a:lnTo>
                <a:lnTo>
                  <a:pt x="102338" y="168910"/>
                </a:lnTo>
                <a:lnTo>
                  <a:pt x="108363" y="168910"/>
                </a:lnTo>
                <a:lnTo>
                  <a:pt x="105107" y="157480"/>
                </a:lnTo>
                <a:lnTo>
                  <a:pt x="102300" y="144780"/>
                </a:lnTo>
                <a:lnTo>
                  <a:pt x="94649" y="140970"/>
                </a:lnTo>
                <a:close/>
              </a:path>
              <a:path w="325878" h="350520">
                <a:moveTo>
                  <a:pt x="257387" y="128270"/>
                </a:moveTo>
                <a:lnTo>
                  <a:pt x="246566" y="128270"/>
                </a:lnTo>
                <a:lnTo>
                  <a:pt x="250004" y="138430"/>
                </a:lnTo>
                <a:lnTo>
                  <a:pt x="250396" y="151130"/>
                </a:lnTo>
                <a:lnTo>
                  <a:pt x="247595" y="163830"/>
                </a:lnTo>
                <a:lnTo>
                  <a:pt x="257387" y="165100"/>
                </a:lnTo>
                <a:lnTo>
                  <a:pt x="258924" y="161290"/>
                </a:lnTo>
                <a:lnTo>
                  <a:pt x="260473" y="153670"/>
                </a:lnTo>
                <a:lnTo>
                  <a:pt x="260994" y="144780"/>
                </a:lnTo>
                <a:lnTo>
                  <a:pt x="259444" y="138430"/>
                </a:lnTo>
                <a:lnTo>
                  <a:pt x="258924" y="132080"/>
                </a:lnTo>
                <a:lnTo>
                  <a:pt x="257387" y="128270"/>
                </a:lnTo>
                <a:close/>
              </a:path>
              <a:path w="325878" h="350520">
                <a:moveTo>
                  <a:pt x="240959" y="78740"/>
                </a:moveTo>
                <a:lnTo>
                  <a:pt x="198354" y="78740"/>
                </a:lnTo>
                <a:lnTo>
                  <a:pt x="211216" y="80010"/>
                </a:lnTo>
                <a:lnTo>
                  <a:pt x="219274" y="87630"/>
                </a:lnTo>
                <a:lnTo>
                  <a:pt x="219698" y="88900"/>
                </a:lnTo>
                <a:lnTo>
                  <a:pt x="224232" y="101600"/>
                </a:lnTo>
                <a:lnTo>
                  <a:pt x="226908" y="113030"/>
                </a:lnTo>
                <a:lnTo>
                  <a:pt x="227395" y="123190"/>
                </a:lnTo>
                <a:lnTo>
                  <a:pt x="227438" y="128270"/>
                </a:lnTo>
                <a:lnTo>
                  <a:pt x="226887" y="137160"/>
                </a:lnTo>
                <a:lnTo>
                  <a:pt x="224616" y="149860"/>
                </a:lnTo>
                <a:lnTo>
                  <a:pt x="221332" y="160020"/>
                </a:lnTo>
                <a:lnTo>
                  <a:pt x="229574" y="161290"/>
                </a:lnTo>
                <a:lnTo>
                  <a:pt x="230082" y="161290"/>
                </a:lnTo>
                <a:lnTo>
                  <a:pt x="230082" y="160020"/>
                </a:lnTo>
                <a:lnTo>
                  <a:pt x="230603" y="153670"/>
                </a:lnTo>
                <a:lnTo>
                  <a:pt x="233139" y="140970"/>
                </a:lnTo>
                <a:lnTo>
                  <a:pt x="238154" y="130810"/>
                </a:lnTo>
                <a:lnTo>
                  <a:pt x="246058" y="128270"/>
                </a:lnTo>
                <a:lnTo>
                  <a:pt x="257387" y="128270"/>
                </a:lnTo>
                <a:lnTo>
                  <a:pt x="254809" y="123190"/>
                </a:lnTo>
                <a:lnTo>
                  <a:pt x="253801" y="116840"/>
                </a:lnTo>
                <a:lnTo>
                  <a:pt x="250750" y="102870"/>
                </a:lnTo>
                <a:lnTo>
                  <a:pt x="246432" y="91440"/>
                </a:lnTo>
                <a:lnTo>
                  <a:pt x="240959" y="78740"/>
                </a:lnTo>
                <a:close/>
              </a:path>
              <a:path w="325878" h="350520">
                <a:moveTo>
                  <a:pt x="100264" y="124460"/>
                </a:moveTo>
                <a:lnTo>
                  <a:pt x="87943" y="124460"/>
                </a:lnTo>
                <a:lnTo>
                  <a:pt x="92071" y="132080"/>
                </a:lnTo>
                <a:lnTo>
                  <a:pt x="94649" y="140970"/>
                </a:lnTo>
                <a:lnTo>
                  <a:pt x="101850" y="142240"/>
                </a:lnTo>
                <a:lnTo>
                  <a:pt x="100821" y="137160"/>
                </a:lnTo>
                <a:lnTo>
                  <a:pt x="100313" y="132080"/>
                </a:lnTo>
                <a:lnTo>
                  <a:pt x="100264" y="124460"/>
                </a:lnTo>
                <a:close/>
              </a:path>
              <a:path w="325878" h="350520">
                <a:moveTo>
                  <a:pt x="100851" y="22860"/>
                </a:moveTo>
                <a:lnTo>
                  <a:pt x="97444" y="35560"/>
                </a:lnTo>
                <a:lnTo>
                  <a:pt x="96789" y="48260"/>
                </a:lnTo>
                <a:lnTo>
                  <a:pt x="98914" y="59690"/>
                </a:lnTo>
                <a:lnTo>
                  <a:pt x="90847" y="69850"/>
                </a:lnTo>
                <a:lnTo>
                  <a:pt x="83905" y="81280"/>
                </a:lnTo>
                <a:lnTo>
                  <a:pt x="78356" y="92710"/>
                </a:lnTo>
                <a:lnTo>
                  <a:pt x="74466" y="105410"/>
                </a:lnTo>
                <a:lnTo>
                  <a:pt x="72500" y="118110"/>
                </a:lnTo>
                <a:lnTo>
                  <a:pt x="72500" y="123190"/>
                </a:lnTo>
                <a:lnTo>
                  <a:pt x="70443" y="127000"/>
                </a:lnTo>
                <a:lnTo>
                  <a:pt x="68893" y="132080"/>
                </a:lnTo>
                <a:lnTo>
                  <a:pt x="67865" y="137160"/>
                </a:lnTo>
                <a:lnTo>
                  <a:pt x="77136" y="138430"/>
                </a:lnTo>
                <a:lnTo>
                  <a:pt x="79193" y="130810"/>
                </a:lnTo>
                <a:lnTo>
                  <a:pt x="80222" y="128270"/>
                </a:lnTo>
                <a:lnTo>
                  <a:pt x="81251" y="128270"/>
                </a:lnTo>
                <a:lnTo>
                  <a:pt x="87943" y="124460"/>
                </a:lnTo>
                <a:lnTo>
                  <a:pt x="100264" y="124460"/>
                </a:lnTo>
                <a:lnTo>
                  <a:pt x="109064" y="86360"/>
                </a:lnTo>
                <a:lnTo>
                  <a:pt x="112670" y="82550"/>
                </a:lnTo>
                <a:lnTo>
                  <a:pt x="187126" y="82550"/>
                </a:lnTo>
                <a:lnTo>
                  <a:pt x="196617" y="78740"/>
                </a:lnTo>
                <a:lnTo>
                  <a:pt x="240959" y="78740"/>
                </a:lnTo>
                <a:lnTo>
                  <a:pt x="234443" y="68580"/>
                </a:lnTo>
                <a:lnTo>
                  <a:pt x="226996" y="59690"/>
                </a:lnTo>
                <a:lnTo>
                  <a:pt x="219782" y="52070"/>
                </a:lnTo>
                <a:lnTo>
                  <a:pt x="216755" y="48260"/>
                </a:lnTo>
                <a:lnTo>
                  <a:pt x="218302" y="40640"/>
                </a:lnTo>
                <a:lnTo>
                  <a:pt x="119895" y="40640"/>
                </a:lnTo>
                <a:lnTo>
                  <a:pt x="108815" y="34290"/>
                </a:lnTo>
                <a:lnTo>
                  <a:pt x="100851" y="22860"/>
                </a:lnTo>
                <a:close/>
              </a:path>
              <a:path w="325878" h="350520">
                <a:moveTo>
                  <a:pt x="187126" y="82550"/>
                </a:moveTo>
                <a:lnTo>
                  <a:pt x="112670" y="82550"/>
                </a:lnTo>
                <a:lnTo>
                  <a:pt x="130918" y="87630"/>
                </a:lnTo>
                <a:lnTo>
                  <a:pt x="141360" y="90170"/>
                </a:lnTo>
                <a:lnTo>
                  <a:pt x="153160" y="90170"/>
                </a:lnTo>
                <a:lnTo>
                  <a:pt x="166310" y="88900"/>
                </a:lnTo>
                <a:lnTo>
                  <a:pt x="180799" y="85090"/>
                </a:lnTo>
                <a:lnTo>
                  <a:pt x="187126" y="82550"/>
                </a:lnTo>
                <a:close/>
              </a:path>
              <a:path w="325878" h="350520">
                <a:moveTo>
                  <a:pt x="141439" y="5080"/>
                </a:moveTo>
                <a:lnTo>
                  <a:pt x="130582" y="5080"/>
                </a:lnTo>
                <a:lnTo>
                  <a:pt x="121280" y="7620"/>
                </a:lnTo>
                <a:lnTo>
                  <a:pt x="115204" y="11430"/>
                </a:lnTo>
                <a:lnTo>
                  <a:pt x="114025" y="17780"/>
                </a:lnTo>
                <a:lnTo>
                  <a:pt x="120443" y="27940"/>
                </a:lnTo>
                <a:lnTo>
                  <a:pt x="119895" y="40640"/>
                </a:lnTo>
                <a:lnTo>
                  <a:pt x="218302" y="40640"/>
                </a:lnTo>
                <a:lnTo>
                  <a:pt x="218818" y="38100"/>
                </a:lnTo>
                <a:lnTo>
                  <a:pt x="217821" y="27940"/>
                </a:lnTo>
                <a:lnTo>
                  <a:pt x="214681" y="20320"/>
                </a:lnTo>
                <a:lnTo>
                  <a:pt x="161128" y="20320"/>
                </a:lnTo>
                <a:lnTo>
                  <a:pt x="152178" y="10160"/>
                </a:lnTo>
                <a:lnTo>
                  <a:pt x="141439" y="5080"/>
                </a:lnTo>
                <a:close/>
              </a:path>
              <a:path w="325878" h="350520">
                <a:moveTo>
                  <a:pt x="180735" y="0"/>
                </a:moveTo>
                <a:lnTo>
                  <a:pt x="169657" y="1270"/>
                </a:lnTo>
                <a:lnTo>
                  <a:pt x="158280" y="6350"/>
                </a:lnTo>
                <a:lnTo>
                  <a:pt x="164430" y="13970"/>
                </a:lnTo>
                <a:lnTo>
                  <a:pt x="161128" y="20320"/>
                </a:lnTo>
                <a:lnTo>
                  <a:pt x="214681" y="20320"/>
                </a:lnTo>
                <a:lnTo>
                  <a:pt x="214158" y="19050"/>
                </a:lnTo>
                <a:lnTo>
                  <a:pt x="208224" y="11430"/>
                </a:lnTo>
                <a:lnTo>
                  <a:pt x="200412" y="6350"/>
                </a:lnTo>
                <a:lnTo>
                  <a:pt x="191118" y="2540"/>
                </a:lnTo>
                <a:lnTo>
                  <a:pt x="1807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35012" y="2960687"/>
            <a:ext cx="478104" cy="54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0"/>
              <a:t>T</a:t>
            </a:r>
            <a:r>
              <a:rPr dirty="0" spc="-20"/>
              <a:t>a</a:t>
            </a:r>
            <a:r>
              <a:rPr dirty="0" spc="-10"/>
              <a:t>s</a:t>
            </a:r>
            <a:r>
              <a:rPr dirty="0" spc="-15"/>
              <a:t>ks</a:t>
            </a:r>
            <a:r>
              <a:rPr dirty="0" spc="5"/>
              <a:t> </a:t>
            </a:r>
            <a:r>
              <a:rPr dirty="0" spc="-10"/>
              <a:t>r</a:t>
            </a:r>
            <a:r>
              <a:rPr dirty="0" spc="-15"/>
              <a:t>e</a:t>
            </a:r>
            <a:r>
              <a:rPr dirty="0" spc="-20"/>
              <a:t>qu</a:t>
            </a:r>
            <a:r>
              <a:rPr dirty="0" spc="-5"/>
              <a:t>i</a:t>
            </a:r>
            <a:r>
              <a:rPr dirty="0" spc="-15"/>
              <a:t>red</a:t>
            </a:r>
            <a:r>
              <a:rPr dirty="0" spc="15"/>
              <a:t> </a:t>
            </a:r>
            <a:r>
              <a:rPr dirty="0" spc="-15"/>
              <a:t>for</a:t>
            </a:r>
            <a:r>
              <a:rPr dirty="0" spc="-5"/>
              <a:t> </a:t>
            </a:r>
            <a:r>
              <a:rPr dirty="0" spc="-15"/>
              <a:t>c</a:t>
            </a:r>
            <a:r>
              <a:rPr dirty="0" spc="-15"/>
              <a:t>o</a:t>
            </a:r>
            <a:r>
              <a:rPr dirty="0" spc="-20"/>
              <a:t>mple</a:t>
            </a:r>
            <a:r>
              <a:rPr dirty="0" spc="-5"/>
              <a:t>t</a:t>
            </a:r>
            <a:r>
              <a:rPr dirty="0" spc="-15"/>
              <a:t>ing</a:t>
            </a:r>
            <a:r>
              <a:rPr dirty="0" spc="15"/>
              <a:t> </a:t>
            </a:r>
            <a:r>
              <a:rPr dirty="0" spc="-20"/>
              <a:t>a</a:t>
            </a:r>
          </a:p>
          <a:p>
            <a:pPr marL="12700">
              <a:lnSpc>
                <a:spcPct val="100000"/>
              </a:lnSpc>
            </a:pPr>
            <a:r>
              <a:rPr dirty="0" spc="-20"/>
              <a:t>Fou</a:t>
            </a:r>
            <a:r>
              <a:rPr dirty="0" spc="-15"/>
              <a:t>n</a:t>
            </a:r>
            <a:r>
              <a:rPr dirty="0" spc="-20"/>
              <a:t>d</a:t>
            </a:r>
            <a:r>
              <a:rPr dirty="0" spc="-15"/>
              <a:t>a</a:t>
            </a:r>
            <a:r>
              <a:rPr dirty="0" spc="-10"/>
              <a:t>ti</a:t>
            </a:r>
            <a:r>
              <a:rPr dirty="0" spc="-15"/>
              <a:t>o</a:t>
            </a:r>
            <a:r>
              <a:rPr dirty="0" spc="-20"/>
              <a:t>n</a:t>
            </a:r>
            <a:r>
              <a:rPr dirty="0" spc="15"/>
              <a:t> </a:t>
            </a:r>
            <a:r>
              <a:rPr dirty="0" spc="-20"/>
              <a:t>Gra</a:t>
            </a:r>
            <a:r>
              <a:rPr dirty="0" spc="-15"/>
              <a:t>n</a:t>
            </a:r>
            <a:r>
              <a:rPr dirty="0" spc="-10"/>
              <a:t>t</a:t>
            </a:r>
            <a:r>
              <a:rPr dirty="0" spc="-5"/>
              <a:t> </a:t>
            </a:r>
            <a:r>
              <a:rPr dirty="0" spc="-15"/>
              <a:t>a</a:t>
            </a:r>
            <a:r>
              <a:rPr dirty="0" spc="-20"/>
              <a:t>p</a:t>
            </a:r>
            <a:r>
              <a:rPr dirty="0" spc="-15"/>
              <a:t>p</a:t>
            </a:r>
            <a:r>
              <a:rPr dirty="0" spc="-10"/>
              <a:t>li</a:t>
            </a:r>
            <a:r>
              <a:rPr dirty="0" spc="-10"/>
              <a:t>c</a:t>
            </a:r>
            <a:r>
              <a:rPr dirty="0" spc="-15"/>
              <a:t>at</a:t>
            </a:r>
            <a:r>
              <a:rPr dirty="0" spc="-5"/>
              <a:t>i</a:t>
            </a:r>
            <a:r>
              <a:rPr dirty="0" spc="-2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00302"/>
            <a:ext cx="6618605" cy="3582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79B800"/>
              </a:buClr>
              <a:buFont typeface="Calibri"/>
              <a:buAutoNum type="alphaUcPeriod"/>
              <a:tabLst>
                <a:tab pos="469265" algn="l"/>
              </a:tabLst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mpl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nadian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mmon</a:t>
            </a: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CV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30"/>
              </a:spcBef>
              <a:buClr>
                <a:srgbClr val="79B800"/>
              </a:buClr>
              <a:buFont typeface="Calibri"/>
              <a:buAutoNum type="alphaUcPeriod"/>
            </a:pPr>
            <a:endParaRPr sz="500"/>
          </a:p>
          <a:p>
            <a:pPr marL="469900" indent="-457200">
              <a:lnSpc>
                <a:spcPct val="100000"/>
              </a:lnSpc>
              <a:buClr>
                <a:srgbClr val="79B800"/>
              </a:buClr>
              <a:buFont typeface="Calibri"/>
              <a:buAutoNum type="alphaUcPeriod"/>
              <a:tabLst>
                <a:tab pos="469265" algn="l"/>
              </a:tabLst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esea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appli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7"/>
              </a:spcBef>
              <a:buClr>
                <a:srgbClr val="79B800"/>
              </a:buClr>
              <a:buFont typeface="Calibri"/>
              <a:buAutoNum type="alphaUcPeriod"/>
            </a:pPr>
            <a:endParaRPr sz="500"/>
          </a:p>
          <a:p>
            <a:pPr lvl="1" marL="756285" indent="-343535">
              <a:lnSpc>
                <a:spcPct val="100000"/>
              </a:lnSpc>
              <a:buClr>
                <a:srgbClr val="00A9DF"/>
              </a:buClr>
              <a:buFont typeface="Calibri"/>
              <a:buAutoNum type="arabicPeriod"/>
              <a:tabLst>
                <a:tab pos="756285" algn="l"/>
              </a:tabLst>
            </a:pP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5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200" spc="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7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icipa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ts val="500"/>
              </a:lnSpc>
              <a:spcBef>
                <a:spcPts val="27"/>
              </a:spcBef>
              <a:buClr>
                <a:srgbClr val="00A9DF"/>
              </a:buClr>
              <a:buFont typeface="Calibri"/>
              <a:buAutoNum type="arabicPeriod"/>
            </a:pPr>
            <a:endParaRPr sz="500"/>
          </a:p>
          <a:p>
            <a:pPr lvl="1" marL="756285" indent="-343535">
              <a:lnSpc>
                <a:spcPct val="100000"/>
              </a:lnSpc>
              <a:buClr>
                <a:srgbClr val="00A9DF"/>
              </a:buClr>
              <a:buFont typeface="Calibri"/>
              <a:buAutoNum type="arabicPeriod"/>
              <a:tabLst>
                <a:tab pos="756285" algn="l"/>
              </a:tabLst>
            </a:pP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4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z="22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4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200" spc="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3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orm</a:t>
            </a:r>
            <a:r>
              <a:rPr dirty="0" sz="2200" spc="-5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ts val="500"/>
              </a:lnSpc>
              <a:spcBef>
                <a:spcPts val="30"/>
              </a:spcBef>
              <a:buClr>
                <a:srgbClr val="00A9DF"/>
              </a:buClr>
              <a:buFont typeface="Calibri"/>
              <a:buAutoNum type="arabicPeriod"/>
            </a:pPr>
            <a:endParaRPr sz="500"/>
          </a:p>
          <a:p>
            <a:pPr lvl="1" marL="756285" indent="-343535">
              <a:lnSpc>
                <a:spcPct val="100000"/>
              </a:lnSpc>
              <a:buClr>
                <a:srgbClr val="00A9DF"/>
              </a:buClr>
              <a:buFont typeface="Calibri"/>
              <a:buAutoNum type="arabicPeriod"/>
              <a:tabLst>
                <a:tab pos="756285" algn="l"/>
              </a:tabLst>
            </a:pP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4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Summary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ts val="500"/>
              </a:lnSpc>
              <a:spcBef>
                <a:spcPts val="28"/>
              </a:spcBef>
              <a:buClr>
                <a:srgbClr val="00A9DF"/>
              </a:buClr>
              <a:buFont typeface="Calibri"/>
              <a:buAutoNum type="arabicPeriod"/>
            </a:pPr>
            <a:endParaRPr sz="500"/>
          </a:p>
          <a:p>
            <a:pPr lvl="1" marL="756285" indent="-343535">
              <a:lnSpc>
                <a:spcPct val="100000"/>
              </a:lnSpc>
              <a:buClr>
                <a:srgbClr val="00A9DF"/>
              </a:buClr>
              <a:buFont typeface="Calibri"/>
              <a:buAutoNum type="arabicPeriod"/>
              <a:tabLst>
                <a:tab pos="756285" algn="l"/>
              </a:tabLst>
            </a:pP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Compl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4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Appli</a:t>
            </a:r>
            <a:r>
              <a:rPr dirty="0" sz="2200" spc="-2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ts val="500"/>
              </a:lnSpc>
              <a:spcBef>
                <a:spcPts val="27"/>
              </a:spcBef>
              <a:buClr>
                <a:srgbClr val="00A9DF"/>
              </a:buClr>
              <a:buFont typeface="Calibri"/>
              <a:buAutoNum type="arabicPeriod"/>
            </a:pPr>
            <a:endParaRPr sz="500"/>
          </a:p>
          <a:p>
            <a:pPr lvl="1" marL="756285" indent="-343535">
              <a:lnSpc>
                <a:spcPct val="100000"/>
              </a:lnSpc>
              <a:buClr>
                <a:srgbClr val="00A9DF"/>
              </a:buClr>
              <a:buFont typeface="Calibri"/>
              <a:buAutoNum type="arabicPeriod"/>
              <a:tabLst>
                <a:tab pos="756285" algn="l"/>
              </a:tabLst>
            </a:pP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Compl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4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5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eer</a:t>
            </a:r>
            <a:r>
              <a:rPr dirty="0" sz="2200" spc="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3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20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2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Admini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6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200" spc="-3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orm</a:t>
            </a:r>
            <a:r>
              <a:rPr dirty="0" sz="2200" spc="-5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31"/>
              </a:spcBef>
            </a:pPr>
            <a:endParaRPr sz="500"/>
          </a:p>
          <a:p>
            <a:pPr marL="756285" indent="-343535">
              <a:lnSpc>
                <a:spcPct val="100000"/>
              </a:lnSpc>
              <a:buClr>
                <a:srgbClr val="00A9DF"/>
              </a:buClr>
              <a:buFont typeface="Calibri"/>
              <a:buAutoNum type="arabicPeriod" startAt="6"/>
              <a:tabLst>
                <a:tab pos="756285" algn="l"/>
              </a:tabLst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7"/>
              </a:spcBef>
              <a:buClr>
                <a:srgbClr val="00A9DF"/>
              </a:buClr>
              <a:buFont typeface="Calibri"/>
              <a:buAutoNum type="arabicPeriod" startAt="6"/>
            </a:pPr>
            <a:endParaRPr sz="500"/>
          </a:p>
          <a:p>
            <a:pPr marL="756285" indent="-343535">
              <a:lnSpc>
                <a:spcPct val="100000"/>
              </a:lnSpc>
              <a:buClr>
                <a:srgbClr val="00A9DF"/>
              </a:buClr>
              <a:buFont typeface="Calibri"/>
              <a:buAutoNum type="arabicPeriod" startAt="6"/>
              <a:tabLst>
                <a:tab pos="756285" algn="l"/>
              </a:tabLst>
            </a:pP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nse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nd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bmit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1343" y="3810000"/>
            <a:ext cx="1666621" cy="1950377"/>
          </a:xfrm>
          <a:custGeom>
            <a:avLst/>
            <a:gdLst/>
            <a:ahLst/>
            <a:cxnLst/>
            <a:rect l="l" t="t" r="r" b="b"/>
            <a:pathLst>
              <a:path w="1666621" h="1950377">
                <a:moveTo>
                  <a:pt x="1477517" y="0"/>
                </a:moveTo>
                <a:lnTo>
                  <a:pt x="177291" y="0"/>
                </a:lnTo>
                <a:lnTo>
                  <a:pt x="82676" y="23622"/>
                </a:lnTo>
                <a:lnTo>
                  <a:pt x="17779" y="88645"/>
                </a:lnTo>
                <a:lnTo>
                  <a:pt x="0" y="177292"/>
                </a:lnTo>
                <a:lnTo>
                  <a:pt x="0" y="1767205"/>
                </a:lnTo>
                <a:lnTo>
                  <a:pt x="23622" y="1861731"/>
                </a:lnTo>
                <a:lnTo>
                  <a:pt x="88646" y="1926742"/>
                </a:lnTo>
                <a:lnTo>
                  <a:pt x="183260" y="1950377"/>
                </a:lnTo>
                <a:lnTo>
                  <a:pt x="916051" y="1950377"/>
                </a:lnTo>
                <a:lnTo>
                  <a:pt x="833374" y="1879460"/>
                </a:lnTo>
                <a:lnTo>
                  <a:pt x="791972" y="1838083"/>
                </a:lnTo>
                <a:lnTo>
                  <a:pt x="744727" y="1767205"/>
                </a:lnTo>
                <a:lnTo>
                  <a:pt x="324992" y="1767205"/>
                </a:lnTo>
                <a:lnTo>
                  <a:pt x="289559" y="1755394"/>
                </a:lnTo>
                <a:lnTo>
                  <a:pt x="248157" y="1743583"/>
                </a:lnTo>
                <a:lnTo>
                  <a:pt x="224535" y="1719834"/>
                </a:lnTo>
                <a:lnTo>
                  <a:pt x="200913" y="1690370"/>
                </a:lnTo>
                <a:lnTo>
                  <a:pt x="183260" y="1660778"/>
                </a:lnTo>
                <a:lnTo>
                  <a:pt x="183260" y="295529"/>
                </a:lnTo>
                <a:lnTo>
                  <a:pt x="200913" y="254126"/>
                </a:lnTo>
                <a:lnTo>
                  <a:pt x="224535" y="224536"/>
                </a:lnTo>
                <a:lnTo>
                  <a:pt x="248157" y="206882"/>
                </a:lnTo>
                <a:lnTo>
                  <a:pt x="289559" y="189102"/>
                </a:lnTo>
                <a:lnTo>
                  <a:pt x="1666621" y="189102"/>
                </a:lnTo>
                <a:lnTo>
                  <a:pt x="1637156" y="94614"/>
                </a:lnTo>
                <a:lnTo>
                  <a:pt x="1572132" y="29591"/>
                </a:lnTo>
                <a:lnTo>
                  <a:pt x="1477517" y="0"/>
                </a:lnTo>
                <a:close/>
              </a:path>
              <a:path w="1666621" h="1950377">
                <a:moveTo>
                  <a:pt x="1666621" y="189102"/>
                </a:moveTo>
                <a:lnTo>
                  <a:pt x="1377060" y="189102"/>
                </a:lnTo>
                <a:lnTo>
                  <a:pt x="1412493" y="206882"/>
                </a:lnTo>
                <a:lnTo>
                  <a:pt x="1442084" y="224536"/>
                </a:lnTo>
                <a:lnTo>
                  <a:pt x="1459864" y="254126"/>
                </a:lnTo>
                <a:lnTo>
                  <a:pt x="1477517" y="295529"/>
                </a:lnTo>
                <a:lnTo>
                  <a:pt x="1477517" y="1406652"/>
                </a:lnTo>
                <a:lnTo>
                  <a:pt x="1666621" y="1193927"/>
                </a:lnTo>
                <a:lnTo>
                  <a:pt x="1666621" y="189102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006335" y="4235577"/>
            <a:ext cx="1022477" cy="183134"/>
          </a:xfrm>
          <a:custGeom>
            <a:avLst/>
            <a:gdLst/>
            <a:ahLst/>
            <a:cxnLst/>
            <a:rect l="l" t="t" r="r" b="b"/>
            <a:pathLst>
              <a:path w="1022477" h="183134">
                <a:moveTo>
                  <a:pt x="939800" y="0"/>
                </a:moveTo>
                <a:lnTo>
                  <a:pt x="94615" y="0"/>
                </a:lnTo>
                <a:lnTo>
                  <a:pt x="65024" y="5842"/>
                </a:lnTo>
                <a:lnTo>
                  <a:pt x="35560" y="17653"/>
                </a:lnTo>
                <a:lnTo>
                  <a:pt x="17780" y="35433"/>
                </a:lnTo>
                <a:lnTo>
                  <a:pt x="11938" y="65024"/>
                </a:lnTo>
                <a:lnTo>
                  <a:pt x="0" y="94487"/>
                </a:lnTo>
                <a:lnTo>
                  <a:pt x="11938" y="118110"/>
                </a:lnTo>
                <a:lnTo>
                  <a:pt x="17780" y="147700"/>
                </a:lnTo>
                <a:lnTo>
                  <a:pt x="35560" y="165481"/>
                </a:lnTo>
                <a:lnTo>
                  <a:pt x="65024" y="183134"/>
                </a:lnTo>
                <a:lnTo>
                  <a:pt x="963422" y="183134"/>
                </a:lnTo>
                <a:lnTo>
                  <a:pt x="1010666" y="147700"/>
                </a:lnTo>
                <a:lnTo>
                  <a:pt x="1022477" y="118110"/>
                </a:lnTo>
                <a:lnTo>
                  <a:pt x="1022477" y="65024"/>
                </a:lnTo>
                <a:lnTo>
                  <a:pt x="1010666" y="35433"/>
                </a:lnTo>
                <a:lnTo>
                  <a:pt x="987044" y="17653"/>
                </a:lnTo>
                <a:lnTo>
                  <a:pt x="963422" y="5842"/>
                </a:lnTo>
                <a:lnTo>
                  <a:pt x="939800" y="0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006335" y="4542916"/>
            <a:ext cx="1022477" cy="189102"/>
          </a:xfrm>
          <a:custGeom>
            <a:avLst/>
            <a:gdLst/>
            <a:ahLst/>
            <a:cxnLst/>
            <a:rect l="l" t="t" r="r" b="b"/>
            <a:pathLst>
              <a:path w="1022477" h="189102">
                <a:moveTo>
                  <a:pt x="939800" y="0"/>
                </a:moveTo>
                <a:lnTo>
                  <a:pt x="94615" y="0"/>
                </a:lnTo>
                <a:lnTo>
                  <a:pt x="65024" y="11810"/>
                </a:lnTo>
                <a:lnTo>
                  <a:pt x="35560" y="17652"/>
                </a:lnTo>
                <a:lnTo>
                  <a:pt x="17780" y="35432"/>
                </a:lnTo>
                <a:lnTo>
                  <a:pt x="11938" y="65023"/>
                </a:lnTo>
                <a:lnTo>
                  <a:pt x="0" y="94487"/>
                </a:lnTo>
                <a:lnTo>
                  <a:pt x="11938" y="124078"/>
                </a:lnTo>
                <a:lnTo>
                  <a:pt x="17780" y="147700"/>
                </a:lnTo>
                <a:lnTo>
                  <a:pt x="35560" y="171322"/>
                </a:lnTo>
                <a:lnTo>
                  <a:pt x="65024" y="189102"/>
                </a:lnTo>
                <a:lnTo>
                  <a:pt x="963422" y="189102"/>
                </a:lnTo>
                <a:lnTo>
                  <a:pt x="987044" y="171322"/>
                </a:lnTo>
                <a:lnTo>
                  <a:pt x="1010666" y="147700"/>
                </a:lnTo>
                <a:lnTo>
                  <a:pt x="1022477" y="124078"/>
                </a:lnTo>
                <a:lnTo>
                  <a:pt x="1022477" y="65023"/>
                </a:lnTo>
                <a:lnTo>
                  <a:pt x="1010666" y="35432"/>
                </a:lnTo>
                <a:lnTo>
                  <a:pt x="987044" y="17652"/>
                </a:lnTo>
                <a:lnTo>
                  <a:pt x="963422" y="11810"/>
                </a:lnTo>
                <a:lnTo>
                  <a:pt x="939800" y="0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006335" y="4850257"/>
            <a:ext cx="1022477" cy="189103"/>
          </a:xfrm>
          <a:custGeom>
            <a:avLst/>
            <a:gdLst/>
            <a:ahLst/>
            <a:cxnLst/>
            <a:rect l="l" t="t" r="r" b="b"/>
            <a:pathLst>
              <a:path w="1022477" h="189102">
                <a:moveTo>
                  <a:pt x="939800" y="0"/>
                </a:moveTo>
                <a:lnTo>
                  <a:pt x="94615" y="0"/>
                </a:lnTo>
                <a:lnTo>
                  <a:pt x="35560" y="23622"/>
                </a:lnTo>
                <a:lnTo>
                  <a:pt x="17780" y="41275"/>
                </a:lnTo>
                <a:lnTo>
                  <a:pt x="11938" y="70866"/>
                </a:lnTo>
                <a:lnTo>
                  <a:pt x="0" y="94488"/>
                </a:lnTo>
                <a:lnTo>
                  <a:pt x="11938" y="124079"/>
                </a:lnTo>
                <a:lnTo>
                  <a:pt x="17780" y="153670"/>
                </a:lnTo>
                <a:lnTo>
                  <a:pt x="35560" y="171323"/>
                </a:lnTo>
                <a:lnTo>
                  <a:pt x="65024" y="183134"/>
                </a:lnTo>
                <a:lnTo>
                  <a:pt x="94615" y="189103"/>
                </a:lnTo>
                <a:lnTo>
                  <a:pt x="939800" y="189103"/>
                </a:lnTo>
                <a:lnTo>
                  <a:pt x="963422" y="183134"/>
                </a:lnTo>
                <a:lnTo>
                  <a:pt x="987044" y="171323"/>
                </a:lnTo>
                <a:lnTo>
                  <a:pt x="1010666" y="153670"/>
                </a:lnTo>
                <a:lnTo>
                  <a:pt x="1022477" y="124079"/>
                </a:lnTo>
                <a:lnTo>
                  <a:pt x="1022477" y="70866"/>
                </a:lnTo>
                <a:lnTo>
                  <a:pt x="1010666" y="41275"/>
                </a:lnTo>
                <a:lnTo>
                  <a:pt x="987044" y="23622"/>
                </a:lnTo>
                <a:lnTo>
                  <a:pt x="939800" y="0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006335" y="5151628"/>
            <a:ext cx="573405" cy="177292"/>
          </a:xfrm>
          <a:custGeom>
            <a:avLst/>
            <a:gdLst/>
            <a:ahLst/>
            <a:cxnLst/>
            <a:rect l="l" t="t" r="r" b="b"/>
            <a:pathLst>
              <a:path w="573405" h="177292">
                <a:moveTo>
                  <a:pt x="573405" y="0"/>
                </a:moveTo>
                <a:lnTo>
                  <a:pt x="65024" y="0"/>
                </a:lnTo>
                <a:lnTo>
                  <a:pt x="35560" y="17780"/>
                </a:lnTo>
                <a:lnTo>
                  <a:pt x="17780" y="41402"/>
                </a:lnTo>
                <a:lnTo>
                  <a:pt x="11938" y="65024"/>
                </a:lnTo>
                <a:lnTo>
                  <a:pt x="0" y="94615"/>
                </a:lnTo>
                <a:lnTo>
                  <a:pt x="11938" y="124079"/>
                </a:lnTo>
                <a:lnTo>
                  <a:pt x="17780" y="141859"/>
                </a:lnTo>
                <a:lnTo>
                  <a:pt x="35560" y="171450"/>
                </a:lnTo>
                <a:lnTo>
                  <a:pt x="65024" y="177292"/>
                </a:lnTo>
                <a:lnTo>
                  <a:pt x="413766" y="177292"/>
                </a:lnTo>
                <a:lnTo>
                  <a:pt x="419735" y="153670"/>
                </a:lnTo>
                <a:lnTo>
                  <a:pt x="443357" y="112268"/>
                </a:lnTo>
                <a:lnTo>
                  <a:pt x="466979" y="76835"/>
                </a:lnTo>
                <a:lnTo>
                  <a:pt x="496570" y="47244"/>
                </a:lnTo>
                <a:lnTo>
                  <a:pt x="532003" y="17780"/>
                </a:lnTo>
                <a:lnTo>
                  <a:pt x="573405" y="0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869301" y="5151628"/>
            <a:ext cx="159512" cy="124079"/>
          </a:xfrm>
          <a:custGeom>
            <a:avLst/>
            <a:gdLst/>
            <a:ahLst/>
            <a:cxnLst/>
            <a:rect l="l" t="t" r="r" b="b"/>
            <a:pathLst>
              <a:path w="159512" h="124078">
                <a:moveTo>
                  <a:pt x="76834" y="0"/>
                </a:moveTo>
                <a:lnTo>
                  <a:pt x="0" y="0"/>
                </a:lnTo>
                <a:lnTo>
                  <a:pt x="35432" y="17780"/>
                </a:lnTo>
                <a:lnTo>
                  <a:pt x="65024" y="47244"/>
                </a:lnTo>
                <a:lnTo>
                  <a:pt x="159512" y="124079"/>
                </a:lnTo>
                <a:lnTo>
                  <a:pt x="159512" y="65024"/>
                </a:lnTo>
                <a:lnTo>
                  <a:pt x="147700" y="41402"/>
                </a:lnTo>
                <a:lnTo>
                  <a:pt x="124078" y="17780"/>
                </a:lnTo>
                <a:lnTo>
                  <a:pt x="100456" y="11811"/>
                </a:lnTo>
                <a:lnTo>
                  <a:pt x="76834" y="0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561960" y="4873878"/>
            <a:ext cx="1353439" cy="1069720"/>
          </a:xfrm>
          <a:custGeom>
            <a:avLst/>
            <a:gdLst/>
            <a:ahLst/>
            <a:cxnLst/>
            <a:rect l="l" t="t" r="r" b="b"/>
            <a:pathLst>
              <a:path w="1353439" h="1069721">
                <a:moveTo>
                  <a:pt x="195072" y="407797"/>
                </a:moveTo>
                <a:lnTo>
                  <a:pt x="112268" y="419608"/>
                </a:lnTo>
                <a:lnTo>
                  <a:pt x="35433" y="466852"/>
                </a:lnTo>
                <a:lnTo>
                  <a:pt x="0" y="543687"/>
                </a:lnTo>
                <a:lnTo>
                  <a:pt x="5842" y="626491"/>
                </a:lnTo>
                <a:lnTo>
                  <a:pt x="53213" y="691515"/>
                </a:lnTo>
                <a:lnTo>
                  <a:pt x="449199" y="1028344"/>
                </a:lnTo>
                <a:lnTo>
                  <a:pt x="472821" y="1046073"/>
                </a:lnTo>
                <a:lnTo>
                  <a:pt x="514223" y="1069721"/>
                </a:lnTo>
                <a:lnTo>
                  <a:pt x="567436" y="1069721"/>
                </a:lnTo>
                <a:lnTo>
                  <a:pt x="608711" y="1057897"/>
                </a:lnTo>
                <a:lnTo>
                  <a:pt x="644271" y="1040168"/>
                </a:lnTo>
                <a:lnTo>
                  <a:pt x="673735" y="1010615"/>
                </a:lnTo>
                <a:lnTo>
                  <a:pt x="962875" y="673735"/>
                </a:lnTo>
                <a:lnTo>
                  <a:pt x="531876" y="673735"/>
                </a:lnTo>
                <a:lnTo>
                  <a:pt x="271907" y="449199"/>
                </a:lnTo>
                <a:lnTo>
                  <a:pt x="195072" y="407797"/>
                </a:lnTo>
                <a:close/>
              </a:path>
              <a:path w="1353439" h="1069721">
                <a:moveTo>
                  <a:pt x="1223391" y="0"/>
                </a:moveTo>
                <a:lnTo>
                  <a:pt x="1140714" y="0"/>
                </a:lnTo>
                <a:lnTo>
                  <a:pt x="1063879" y="47244"/>
                </a:lnTo>
                <a:lnTo>
                  <a:pt x="531876" y="673735"/>
                </a:lnTo>
                <a:lnTo>
                  <a:pt x="962875" y="673735"/>
                </a:lnTo>
                <a:lnTo>
                  <a:pt x="1318006" y="259969"/>
                </a:lnTo>
                <a:lnTo>
                  <a:pt x="1353439" y="183134"/>
                </a:lnTo>
                <a:lnTo>
                  <a:pt x="1347470" y="100457"/>
                </a:lnTo>
                <a:lnTo>
                  <a:pt x="1300226" y="23622"/>
                </a:lnTo>
                <a:lnTo>
                  <a:pt x="1223391" y="0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0" y="225425"/>
            <a:ext cx="5714999" cy="51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284225"/>
            <a:ext cx="2873375" cy="181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0" y="384175"/>
            <a:ext cx="4856099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400800"/>
            <a:ext cx="9144000" cy="457197"/>
          </a:xfrm>
          <a:custGeom>
            <a:avLst/>
            <a:gdLst/>
            <a:ahLst/>
            <a:cxnLst/>
            <a:rect l="l" t="t" r="r" b="b"/>
            <a:pathLst>
              <a:path w="9144000" h="457197">
                <a:moveTo>
                  <a:pt x="9144000" y="457197"/>
                </a:moveTo>
                <a:lnTo>
                  <a:pt x="9144000" y="0"/>
                </a:lnTo>
                <a:lnTo>
                  <a:pt x="0" y="0"/>
                </a:lnTo>
                <a:lnTo>
                  <a:pt x="0" y="457197"/>
                </a:lnTo>
                <a:lnTo>
                  <a:pt x="9144000" y="457197"/>
                </a:lnTo>
                <a:close/>
              </a:path>
            </a:pathLst>
          </a:custGeom>
          <a:solidFill>
            <a:srgbClr val="6BA325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620000" y="6511923"/>
            <a:ext cx="1066800" cy="255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6561135"/>
            <a:ext cx="2463800" cy="171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302125" y="1466850"/>
            <a:ext cx="4841875" cy="4476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5940" y="3704970"/>
            <a:ext cx="5902325" cy="147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 b="1">
                <a:solidFill>
                  <a:srgbClr val="5F5F5F"/>
                </a:solidFill>
                <a:latin typeface="Arial"/>
                <a:cs typeface="Arial"/>
              </a:rPr>
              <a:t>Stage</a:t>
            </a:r>
            <a:r>
              <a:rPr dirty="0" sz="2800" spc="10" b="1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5F5F5F"/>
                </a:solidFill>
                <a:latin typeface="Arial"/>
                <a:cs typeface="Arial"/>
              </a:rPr>
              <a:t>1</a:t>
            </a:r>
            <a:r>
              <a:rPr dirty="0" sz="2800" spc="-105" b="1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2800" spc="-35" b="1">
                <a:solidFill>
                  <a:srgbClr val="5F5F5F"/>
                </a:solidFill>
                <a:latin typeface="Arial"/>
                <a:cs typeface="Arial"/>
              </a:rPr>
              <a:t>p</a:t>
            </a:r>
            <a:r>
              <a:rPr dirty="0" sz="2800" spc="-15" b="1">
                <a:solidFill>
                  <a:srgbClr val="5F5F5F"/>
                </a:solidFill>
                <a:latin typeface="Arial"/>
                <a:cs typeface="Arial"/>
              </a:rPr>
              <a:t>plica</a:t>
            </a:r>
            <a:r>
              <a:rPr dirty="0" sz="2800" spc="-5" b="1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2800" spc="-15" b="1">
                <a:solidFill>
                  <a:srgbClr val="5F5F5F"/>
                </a:solidFill>
                <a:latin typeface="Arial"/>
                <a:cs typeface="Arial"/>
              </a:rPr>
              <a:t>ion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1"/>
              </a:spcBef>
            </a:pPr>
            <a:endParaRPr sz="1400"/>
          </a:p>
          <a:p>
            <a:pPr marL="12700" marR="6350">
              <a:lnSpc>
                <a:spcPct val="120000"/>
              </a:lnSpc>
            </a:pP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D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le</a:t>
            </a:r>
            <a:r>
              <a:rPr dirty="0" sz="2400" spc="1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D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mpse</a:t>
            </a:r>
            <a:r>
              <a:rPr dirty="0" sz="2400" spc="-180">
                <a:solidFill>
                  <a:srgbClr val="777777"/>
                </a:solidFill>
                <a:latin typeface="Arial"/>
                <a:cs typeface="Arial"/>
              </a:rPr>
              <a:t>y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,</a:t>
            </a:r>
            <a:r>
              <a:rPr dirty="0" sz="2400" spc="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Manage</a:t>
            </a:r>
            <a:r>
              <a:rPr dirty="0" sz="2400" spc="-135">
                <a:solidFill>
                  <a:srgbClr val="777777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,</a:t>
            </a:r>
            <a:r>
              <a:rPr dirty="0" sz="2400" spc="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Fo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nd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tion</a:t>
            </a:r>
            <a:r>
              <a:rPr dirty="0" sz="2400" spc="2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G</a:t>
            </a:r>
            <a:r>
              <a:rPr dirty="0" sz="2400" spc="5">
                <a:solidFill>
                  <a:srgbClr val="777777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ant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 S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ptember</a:t>
            </a:r>
            <a:r>
              <a:rPr dirty="0" sz="2400" spc="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20</a:t>
            </a:r>
            <a:r>
              <a:rPr dirty="0" sz="2400" spc="-10">
                <a:solidFill>
                  <a:srgbClr val="777777"/>
                </a:solidFill>
                <a:latin typeface="Arial"/>
                <a:cs typeface="Arial"/>
              </a:rPr>
              <a:t>1</a:t>
            </a:r>
            <a:r>
              <a:rPr dirty="0" sz="2400">
                <a:solidFill>
                  <a:srgbClr val="777777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702229"/>
            <a:ext cx="5281295" cy="911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99"/>
              </a:lnSpc>
            </a:pP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Fo</a:t>
            </a:r>
            <a:r>
              <a:rPr dirty="0" sz="3000" spc="5" b="1">
                <a:solidFill>
                  <a:srgbClr val="0093DF"/>
                </a:solidFill>
                <a:latin typeface="Arial"/>
                <a:cs typeface="Arial"/>
              </a:rPr>
              <a:t>u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ndation</a:t>
            </a:r>
            <a:r>
              <a:rPr dirty="0" sz="3000" spc="15" b="1">
                <a:solidFill>
                  <a:srgbClr val="0093D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G</a:t>
            </a:r>
            <a:r>
              <a:rPr dirty="0" sz="3000" spc="-10" b="1">
                <a:solidFill>
                  <a:srgbClr val="0093DF"/>
                </a:solidFill>
                <a:latin typeface="Arial"/>
                <a:cs typeface="Arial"/>
              </a:rPr>
              <a:t>r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ant:</a:t>
            </a:r>
            <a:r>
              <a:rPr dirty="0" sz="3000" spc="10" b="1">
                <a:solidFill>
                  <a:srgbClr val="0093D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201</a:t>
            </a:r>
            <a:r>
              <a:rPr dirty="0" sz="3000" spc="10" b="1">
                <a:solidFill>
                  <a:srgbClr val="0093DF"/>
                </a:solidFill>
                <a:latin typeface="Arial"/>
                <a:cs typeface="Arial"/>
              </a:rPr>
              <a:t>6</a:t>
            </a:r>
            <a:r>
              <a:rPr dirty="0" sz="3000" spc="-5" b="1">
                <a:solidFill>
                  <a:srgbClr val="0093DF"/>
                </a:solidFill>
                <a:latin typeface="Arial"/>
                <a:cs typeface="Arial"/>
              </a:rPr>
              <a:t>-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2017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 C</a:t>
            </a:r>
            <a:r>
              <a:rPr dirty="0" sz="3000" spc="5" b="1">
                <a:solidFill>
                  <a:srgbClr val="0093DF"/>
                </a:solidFill>
                <a:latin typeface="Arial"/>
                <a:cs typeface="Arial"/>
              </a:rPr>
              <a:t>o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mpeti</a:t>
            </a:r>
            <a:r>
              <a:rPr dirty="0" sz="3000" spc="-15" b="1">
                <a:solidFill>
                  <a:srgbClr val="0093DF"/>
                </a:solidFill>
                <a:latin typeface="Arial"/>
                <a:cs typeface="Arial"/>
              </a:rPr>
              <a:t>t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ion</a:t>
            </a:r>
            <a:r>
              <a:rPr dirty="0" sz="3000" spc="15" b="1">
                <a:solidFill>
                  <a:srgbClr val="0093D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web</a:t>
            </a:r>
            <a:r>
              <a:rPr dirty="0" sz="3000" spc="-10" b="1">
                <a:solidFill>
                  <a:srgbClr val="0093DF"/>
                </a:solidFill>
                <a:latin typeface="Arial"/>
                <a:cs typeface="Arial"/>
              </a:rPr>
              <a:t>i</a:t>
            </a:r>
            <a:r>
              <a:rPr dirty="0" sz="3000" b="1">
                <a:solidFill>
                  <a:srgbClr val="0093DF"/>
                </a:solidFill>
                <a:latin typeface="Arial"/>
                <a:cs typeface="Arial"/>
              </a:rPr>
              <a:t>nar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Can</a:t>
            </a:r>
            <a:r>
              <a:rPr dirty="0" spc="-10"/>
              <a:t>a</a:t>
            </a:r>
            <a:r>
              <a:rPr dirty="0" spc="-20"/>
              <a:t>d</a:t>
            </a:r>
            <a:r>
              <a:rPr dirty="0" spc="-5"/>
              <a:t>i</a:t>
            </a:r>
            <a:r>
              <a:rPr dirty="0" spc="-20"/>
              <a:t>an</a:t>
            </a:r>
            <a:r>
              <a:rPr dirty="0" spc="30"/>
              <a:t> </a:t>
            </a:r>
            <a:r>
              <a:rPr dirty="0" spc="-20"/>
              <a:t>Common</a:t>
            </a:r>
            <a:r>
              <a:rPr dirty="0" spc="30"/>
              <a:t> </a:t>
            </a:r>
            <a:r>
              <a:rPr dirty="0" spc="-20"/>
              <a:t>Fou</a:t>
            </a:r>
            <a:r>
              <a:rPr dirty="0" spc="-15"/>
              <a:t>n</a:t>
            </a:r>
            <a:r>
              <a:rPr dirty="0" spc="-20"/>
              <a:t>d</a:t>
            </a:r>
            <a:r>
              <a:rPr dirty="0" spc="-15"/>
              <a:t>a</a:t>
            </a:r>
            <a:r>
              <a:rPr dirty="0" spc="-10"/>
              <a:t>ti</a:t>
            </a:r>
            <a:r>
              <a:rPr dirty="0" spc="-15"/>
              <a:t>o</a:t>
            </a:r>
            <a:r>
              <a:rPr dirty="0" spc="-20"/>
              <a:t>n</a:t>
            </a:r>
            <a:r>
              <a:rPr dirty="0" spc="25"/>
              <a:t> </a:t>
            </a:r>
            <a:r>
              <a:rPr dirty="0" spc="-20"/>
              <a:t>CV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" y="812291"/>
            <a:ext cx="8432292" cy="5230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150" y="838200"/>
            <a:ext cx="8324850" cy="512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7823" y="1716023"/>
            <a:ext cx="4207764" cy="3898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724400" y="1752600"/>
            <a:ext cx="4081399" cy="3772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719573" y="1747773"/>
            <a:ext cx="4090924" cy="3781552"/>
          </a:xfrm>
          <a:custGeom>
            <a:avLst/>
            <a:gdLst/>
            <a:ahLst/>
            <a:cxnLst/>
            <a:rect l="l" t="t" r="r" b="b"/>
            <a:pathLst>
              <a:path w="4090924" h="3781552">
                <a:moveTo>
                  <a:pt x="0" y="3781552"/>
                </a:moveTo>
                <a:lnTo>
                  <a:pt x="4090924" y="3781552"/>
                </a:lnTo>
                <a:lnTo>
                  <a:pt x="4090924" y="0"/>
                </a:lnTo>
                <a:lnTo>
                  <a:pt x="0" y="0"/>
                </a:lnTo>
                <a:lnTo>
                  <a:pt x="0" y="3781552"/>
                </a:lnTo>
                <a:close/>
              </a:path>
            </a:pathLst>
          </a:custGeom>
          <a:ln w="9525">
            <a:solidFill>
              <a:srgbClr val="40404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Con</a:t>
            </a:r>
            <a:r>
              <a:rPr dirty="0" spc="-5"/>
              <a:t>f</a:t>
            </a:r>
            <a:r>
              <a:rPr dirty="0" spc="-15"/>
              <a:t>irm</a:t>
            </a:r>
            <a:r>
              <a:rPr dirty="0" spc="-15"/>
              <a:t>a</a:t>
            </a:r>
            <a:r>
              <a:rPr dirty="0" spc="-10"/>
              <a:t>ti</a:t>
            </a:r>
            <a:r>
              <a:rPr dirty="0" spc="-15"/>
              <a:t>o</a:t>
            </a:r>
            <a:r>
              <a:rPr dirty="0" spc="-20"/>
              <a:t>n</a:t>
            </a:r>
            <a:r>
              <a:rPr dirty="0" spc="25"/>
              <a:t> </a:t>
            </a:r>
            <a:r>
              <a:rPr dirty="0" spc="-20"/>
              <a:t>n</a:t>
            </a:r>
            <a:r>
              <a:rPr dirty="0" spc="-15"/>
              <a:t>u</a:t>
            </a:r>
            <a:r>
              <a:rPr dirty="0" spc="-20"/>
              <a:t>mb</a:t>
            </a:r>
            <a:r>
              <a:rPr dirty="0" spc="-15"/>
              <a:t>e</a:t>
            </a:r>
            <a:r>
              <a:rPr dirty="0" spc="-10"/>
              <a:t>r</a:t>
            </a:r>
            <a:r>
              <a:rPr dirty="0" spc="15"/>
              <a:t> </a:t>
            </a:r>
            <a:r>
              <a:rPr dirty="0" spc="-10"/>
              <a:t>fr</a:t>
            </a:r>
            <a:r>
              <a:rPr dirty="0" spc="-10"/>
              <a:t>o</a:t>
            </a:r>
            <a:r>
              <a:rPr dirty="0" spc="-25"/>
              <a:t>m</a:t>
            </a:r>
            <a:r>
              <a:rPr dirty="0" spc="-5"/>
              <a:t> </a:t>
            </a:r>
            <a:r>
              <a:rPr dirty="0" spc="-20"/>
              <a:t>CCV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836" y="1716023"/>
            <a:ext cx="4389120" cy="2721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47650" y="1752600"/>
            <a:ext cx="4263009" cy="2596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42887" y="1747901"/>
            <a:ext cx="4272534" cy="2605659"/>
          </a:xfrm>
          <a:custGeom>
            <a:avLst/>
            <a:gdLst/>
            <a:ahLst/>
            <a:cxnLst/>
            <a:rect l="l" t="t" r="r" b="b"/>
            <a:pathLst>
              <a:path w="4272534" h="2605659">
                <a:moveTo>
                  <a:pt x="0" y="2605659"/>
                </a:moveTo>
                <a:lnTo>
                  <a:pt x="4272534" y="2605659"/>
                </a:lnTo>
                <a:lnTo>
                  <a:pt x="4272534" y="0"/>
                </a:lnTo>
                <a:lnTo>
                  <a:pt x="0" y="0"/>
                </a:lnTo>
                <a:lnTo>
                  <a:pt x="0" y="2605659"/>
                </a:lnTo>
                <a:close/>
              </a:path>
            </a:pathLst>
          </a:custGeom>
          <a:ln w="9525">
            <a:solidFill>
              <a:srgbClr val="40404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286000" y="1600200"/>
            <a:ext cx="1981200" cy="457200"/>
          </a:xfrm>
          <a:custGeom>
            <a:avLst/>
            <a:gdLst/>
            <a:ahLst/>
            <a:cxnLst/>
            <a:rect l="l" t="t" r="r" b="b"/>
            <a:pathLst>
              <a:path w="1981200" h="457200">
                <a:moveTo>
                  <a:pt x="0" y="228600"/>
                </a:moveTo>
                <a:lnTo>
                  <a:pt x="12964" y="191523"/>
                </a:lnTo>
                <a:lnTo>
                  <a:pt x="50499" y="156350"/>
                </a:lnTo>
                <a:lnTo>
                  <a:pt x="110564" y="123551"/>
                </a:lnTo>
                <a:lnTo>
                  <a:pt x="148409" y="108189"/>
                </a:lnTo>
                <a:lnTo>
                  <a:pt x="191121" y="93597"/>
                </a:lnTo>
                <a:lnTo>
                  <a:pt x="238447" y="79835"/>
                </a:lnTo>
                <a:lnTo>
                  <a:pt x="290131" y="66960"/>
                </a:lnTo>
                <a:lnTo>
                  <a:pt x="345918" y="55032"/>
                </a:lnTo>
                <a:lnTo>
                  <a:pt x="405554" y="44110"/>
                </a:lnTo>
                <a:lnTo>
                  <a:pt x="468784" y="34252"/>
                </a:lnTo>
                <a:lnTo>
                  <a:pt x="535352" y="25518"/>
                </a:lnTo>
                <a:lnTo>
                  <a:pt x="605004" y="17966"/>
                </a:lnTo>
                <a:lnTo>
                  <a:pt x="677485" y="11655"/>
                </a:lnTo>
                <a:lnTo>
                  <a:pt x="752539" y="6644"/>
                </a:lnTo>
                <a:lnTo>
                  <a:pt x="829914" y="2992"/>
                </a:lnTo>
                <a:lnTo>
                  <a:pt x="909352" y="757"/>
                </a:lnTo>
                <a:lnTo>
                  <a:pt x="990600" y="0"/>
                </a:lnTo>
                <a:lnTo>
                  <a:pt x="1071847" y="757"/>
                </a:lnTo>
                <a:lnTo>
                  <a:pt x="1151285" y="2992"/>
                </a:lnTo>
                <a:lnTo>
                  <a:pt x="1228660" y="6644"/>
                </a:lnTo>
                <a:lnTo>
                  <a:pt x="1303714" y="11655"/>
                </a:lnTo>
                <a:lnTo>
                  <a:pt x="1376195" y="17966"/>
                </a:lnTo>
                <a:lnTo>
                  <a:pt x="1445847" y="25518"/>
                </a:lnTo>
                <a:lnTo>
                  <a:pt x="1512415" y="34252"/>
                </a:lnTo>
                <a:lnTo>
                  <a:pt x="1575645" y="44110"/>
                </a:lnTo>
                <a:lnTo>
                  <a:pt x="1635281" y="55032"/>
                </a:lnTo>
                <a:lnTo>
                  <a:pt x="1691068" y="66960"/>
                </a:lnTo>
                <a:lnTo>
                  <a:pt x="1742752" y="79835"/>
                </a:lnTo>
                <a:lnTo>
                  <a:pt x="1790078" y="93597"/>
                </a:lnTo>
                <a:lnTo>
                  <a:pt x="1832790" y="108189"/>
                </a:lnTo>
                <a:lnTo>
                  <a:pt x="1870635" y="123551"/>
                </a:lnTo>
                <a:lnTo>
                  <a:pt x="1930700" y="156350"/>
                </a:lnTo>
                <a:lnTo>
                  <a:pt x="1968235" y="191523"/>
                </a:lnTo>
                <a:lnTo>
                  <a:pt x="1981200" y="228600"/>
                </a:lnTo>
                <a:lnTo>
                  <a:pt x="1977916" y="247346"/>
                </a:lnTo>
                <a:lnTo>
                  <a:pt x="1952411" y="283530"/>
                </a:lnTo>
                <a:lnTo>
                  <a:pt x="1903356" y="317575"/>
                </a:lnTo>
                <a:lnTo>
                  <a:pt x="1832790" y="349010"/>
                </a:lnTo>
                <a:lnTo>
                  <a:pt x="1790078" y="363602"/>
                </a:lnTo>
                <a:lnTo>
                  <a:pt x="1742752" y="377364"/>
                </a:lnTo>
                <a:lnTo>
                  <a:pt x="1691068" y="390239"/>
                </a:lnTo>
                <a:lnTo>
                  <a:pt x="1635281" y="402167"/>
                </a:lnTo>
                <a:lnTo>
                  <a:pt x="1575645" y="413089"/>
                </a:lnTo>
                <a:lnTo>
                  <a:pt x="1512415" y="422947"/>
                </a:lnTo>
                <a:lnTo>
                  <a:pt x="1445847" y="431681"/>
                </a:lnTo>
                <a:lnTo>
                  <a:pt x="1376195" y="439233"/>
                </a:lnTo>
                <a:lnTo>
                  <a:pt x="1303714" y="445544"/>
                </a:lnTo>
                <a:lnTo>
                  <a:pt x="1228660" y="450555"/>
                </a:lnTo>
                <a:lnTo>
                  <a:pt x="1151285" y="454207"/>
                </a:lnTo>
                <a:lnTo>
                  <a:pt x="1071847" y="456442"/>
                </a:lnTo>
                <a:lnTo>
                  <a:pt x="990600" y="457200"/>
                </a:lnTo>
                <a:lnTo>
                  <a:pt x="909352" y="456442"/>
                </a:lnTo>
                <a:lnTo>
                  <a:pt x="829914" y="454207"/>
                </a:lnTo>
                <a:lnTo>
                  <a:pt x="752539" y="450555"/>
                </a:lnTo>
                <a:lnTo>
                  <a:pt x="677485" y="445544"/>
                </a:lnTo>
                <a:lnTo>
                  <a:pt x="605004" y="439233"/>
                </a:lnTo>
                <a:lnTo>
                  <a:pt x="535352" y="431681"/>
                </a:lnTo>
                <a:lnTo>
                  <a:pt x="468784" y="422947"/>
                </a:lnTo>
                <a:lnTo>
                  <a:pt x="405554" y="413089"/>
                </a:lnTo>
                <a:lnTo>
                  <a:pt x="345918" y="402167"/>
                </a:lnTo>
                <a:lnTo>
                  <a:pt x="290131" y="390239"/>
                </a:lnTo>
                <a:lnTo>
                  <a:pt x="238447" y="377364"/>
                </a:lnTo>
                <a:lnTo>
                  <a:pt x="191121" y="363602"/>
                </a:lnTo>
                <a:lnTo>
                  <a:pt x="148409" y="349010"/>
                </a:lnTo>
                <a:lnTo>
                  <a:pt x="110564" y="333648"/>
                </a:lnTo>
                <a:lnTo>
                  <a:pt x="50499" y="300849"/>
                </a:lnTo>
                <a:lnTo>
                  <a:pt x="12964" y="265676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FF79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010400" y="4005834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190500" y="0"/>
                </a:moveTo>
                <a:lnTo>
                  <a:pt x="0" y="190500"/>
                </a:lnTo>
                <a:lnTo>
                  <a:pt x="190500" y="381000"/>
                </a:lnTo>
                <a:lnTo>
                  <a:pt x="190500" y="285750"/>
                </a:lnTo>
                <a:lnTo>
                  <a:pt x="609600" y="285750"/>
                </a:lnTo>
                <a:lnTo>
                  <a:pt x="609600" y="95250"/>
                </a:lnTo>
                <a:lnTo>
                  <a:pt x="190500" y="95250"/>
                </a:lnTo>
                <a:lnTo>
                  <a:pt x="190500" y="0"/>
                </a:lnTo>
                <a:close/>
              </a:path>
            </a:pathLst>
          </a:custGeom>
          <a:solidFill>
            <a:srgbClr val="00A9D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010400" y="4005834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600" y="285750"/>
                </a:moveTo>
                <a:lnTo>
                  <a:pt x="190500" y="285750"/>
                </a:lnTo>
                <a:lnTo>
                  <a:pt x="190500" y="381000"/>
                </a:lnTo>
                <a:lnTo>
                  <a:pt x="0" y="190500"/>
                </a:lnTo>
                <a:lnTo>
                  <a:pt x="190500" y="0"/>
                </a:lnTo>
                <a:lnTo>
                  <a:pt x="190500" y="95250"/>
                </a:lnTo>
                <a:lnTo>
                  <a:pt x="609600" y="95250"/>
                </a:lnTo>
                <a:lnTo>
                  <a:pt x="609600" y="285750"/>
                </a:lnTo>
                <a:close/>
              </a:path>
            </a:pathLst>
          </a:custGeom>
          <a:ln w="25400">
            <a:solidFill>
              <a:srgbClr val="8DE2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0"/>
              <a:t>T</a:t>
            </a:r>
            <a:r>
              <a:rPr dirty="0" spc="-20"/>
              <a:t>a</a:t>
            </a:r>
            <a:r>
              <a:rPr dirty="0" spc="-10"/>
              <a:t>s</a:t>
            </a:r>
            <a:r>
              <a:rPr dirty="0" spc="-15"/>
              <a:t>ks</a:t>
            </a:r>
            <a:r>
              <a:rPr dirty="0" spc="5"/>
              <a:t> </a:t>
            </a:r>
            <a:r>
              <a:rPr dirty="0" spc="-10"/>
              <a:t>r</a:t>
            </a:r>
            <a:r>
              <a:rPr dirty="0" spc="-10"/>
              <a:t>e</a:t>
            </a:r>
            <a:r>
              <a:rPr dirty="0" spc="-20"/>
              <a:t>q</a:t>
            </a:r>
            <a:r>
              <a:rPr dirty="0" spc="-15"/>
              <a:t>u</a:t>
            </a:r>
            <a:r>
              <a:rPr dirty="0" spc="-10"/>
              <a:t>ir</a:t>
            </a:r>
            <a:r>
              <a:rPr dirty="0" spc="-10"/>
              <a:t>e</a:t>
            </a:r>
            <a:r>
              <a:rPr dirty="0" spc="-2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3" y="1354836"/>
            <a:ext cx="9041892" cy="4201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" y="1390777"/>
            <a:ext cx="8915400" cy="407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9537" y="1386077"/>
            <a:ext cx="8924925" cy="4085844"/>
          </a:xfrm>
          <a:custGeom>
            <a:avLst/>
            <a:gdLst/>
            <a:ahLst/>
            <a:cxnLst/>
            <a:rect l="l" t="t" r="r" b="b"/>
            <a:pathLst>
              <a:path w="8924925" h="4085844">
                <a:moveTo>
                  <a:pt x="0" y="4085844"/>
                </a:moveTo>
                <a:lnTo>
                  <a:pt x="8924925" y="4085844"/>
                </a:lnTo>
                <a:lnTo>
                  <a:pt x="8924925" y="0"/>
                </a:lnTo>
                <a:lnTo>
                  <a:pt x="0" y="0"/>
                </a:lnTo>
                <a:lnTo>
                  <a:pt x="0" y="4085844"/>
                </a:lnTo>
                <a:close/>
              </a:path>
            </a:pathLst>
          </a:custGeom>
          <a:ln w="9524">
            <a:solidFill>
              <a:srgbClr val="40404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0"/>
              <a:t>T</a:t>
            </a:r>
            <a:r>
              <a:rPr dirty="0" spc="-20"/>
              <a:t>a</a:t>
            </a:r>
            <a:r>
              <a:rPr dirty="0" spc="-10"/>
              <a:t>s</a:t>
            </a:r>
            <a:r>
              <a:rPr dirty="0" spc="-15"/>
              <a:t>k</a:t>
            </a:r>
            <a:r>
              <a:rPr dirty="0"/>
              <a:t> </a:t>
            </a:r>
            <a:r>
              <a:rPr dirty="0" spc="-15"/>
              <a:t>1:</a:t>
            </a:r>
            <a:r>
              <a:rPr dirty="0" spc="-5"/>
              <a:t> </a:t>
            </a:r>
            <a:r>
              <a:rPr dirty="0" spc="-15"/>
              <a:t>Id</a:t>
            </a:r>
            <a:r>
              <a:rPr dirty="0" spc="-15"/>
              <a:t>e</a:t>
            </a:r>
            <a:r>
              <a:rPr dirty="0" spc="-15"/>
              <a:t>nt</a:t>
            </a:r>
            <a:r>
              <a:rPr dirty="0" spc="-5"/>
              <a:t>i</a:t>
            </a:r>
            <a:r>
              <a:rPr dirty="0" spc="-15"/>
              <a:t>fy</a:t>
            </a:r>
            <a:r>
              <a:rPr dirty="0" spc="15"/>
              <a:t> </a:t>
            </a:r>
            <a:r>
              <a:rPr dirty="0" spc="-15"/>
              <a:t>Part</a:t>
            </a:r>
            <a:r>
              <a:rPr dirty="0" spc="-5"/>
              <a:t>i</a:t>
            </a:r>
            <a:r>
              <a:rPr dirty="0" spc="-15"/>
              <a:t>c</a:t>
            </a:r>
            <a:r>
              <a:rPr dirty="0" spc="-5"/>
              <a:t>i</a:t>
            </a:r>
            <a:r>
              <a:rPr dirty="0" spc="-20"/>
              <a:t>p</a:t>
            </a:r>
            <a:r>
              <a:rPr dirty="0" spc="-15"/>
              <a:t>a</a:t>
            </a:r>
            <a:r>
              <a:rPr dirty="0" spc="-15"/>
              <a:t>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80616" y="938783"/>
            <a:ext cx="5437632" cy="503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915922" y="974293"/>
            <a:ext cx="5312283" cy="4909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911095" y="969530"/>
            <a:ext cx="5321808" cy="4918964"/>
          </a:xfrm>
          <a:custGeom>
            <a:avLst/>
            <a:gdLst/>
            <a:ahLst/>
            <a:cxnLst/>
            <a:rect l="l" t="t" r="r" b="b"/>
            <a:pathLst>
              <a:path w="5321808" h="4918964">
                <a:moveTo>
                  <a:pt x="0" y="4918964"/>
                </a:moveTo>
                <a:lnTo>
                  <a:pt x="5321808" y="4918964"/>
                </a:lnTo>
                <a:lnTo>
                  <a:pt x="5321808" y="0"/>
                </a:lnTo>
                <a:lnTo>
                  <a:pt x="0" y="0"/>
                </a:lnTo>
                <a:lnTo>
                  <a:pt x="0" y="4918964"/>
                </a:lnTo>
                <a:close/>
              </a:path>
            </a:pathLst>
          </a:custGeom>
          <a:ln w="9524">
            <a:solidFill>
              <a:srgbClr val="40404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0"/>
              <a:t>T</a:t>
            </a:r>
            <a:r>
              <a:rPr dirty="0" spc="-20"/>
              <a:t>a</a:t>
            </a:r>
            <a:r>
              <a:rPr dirty="0" spc="-10"/>
              <a:t>s</a:t>
            </a:r>
            <a:r>
              <a:rPr dirty="0" spc="-15"/>
              <a:t>k</a:t>
            </a:r>
            <a:r>
              <a:rPr dirty="0"/>
              <a:t> </a:t>
            </a:r>
            <a:r>
              <a:rPr dirty="0" spc="-15"/>
              <a:t>1:</a:t>
            </a:r>
            <a:r>
              <a:rPr dirty="0" spc="-5"/>
              <a:t> </a:t>
            </a:r>
            <a:r>
              <a:rPr dirty="0" spc="-15"/>
              <a:t>Id</a:t>
            </a:r>
            <a:r>
              <a:rPr dirty="0" spc="-15"/>
              <a:t>e</a:t>
            </a:r>
            <a:r>
              <a:rPr dirty="0" spc="-15"/>
              <a:t>nt</a:t>
            </a:r>
            <a:r>
              <a:rPr dirty="0" spc="-5"/>
              <a:t>i</a:t>
            </a:r>
            <a:r>
              <a:rPr dirty="0" spc="-15"/>
              <a:t>fy</a:t>
            </a:r>
            <a:r>
              <a:rPr dirty="0" spc="15"/>
              <a:t> </a:t>
            </a:r>
            <a:r>
              <a:rPr dirty="0" spc="-15"/>
              <a:t>Part</a:t>
            </a:r>
            <a:r>
              <a:rPr dirty="0" spc="-5"/>
              <a:t>i</a:t>
            </a:r>
            <a:r>
              <a:rPr dirty="0" spc="-15"/>
              <a:t>c</a:t>
            </a:r>
            <a:r>
              <a:rPr dirty="0" spc="-5"/>
              <a:t>i</a:t>
            </a:r>
            <a:r>
              <a:rPr dirty="0" spc="-20"/>
              <a:t>p</a:t>
            </a:r>
            <a:r>
              <a:rPr dirty="0" spc="-15"/>
              <a:t>a</a:t>
            </a:r>
            <a:r>
              <a:rPr dirty="0" spc="-15"/>
              <a:t>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" y="1443227"/>
            <a:ext cx="9063228" cy="4024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3248" y="1478914"/>
            <a:ext cx="8937498" cy="3900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8485" y="1474088"/>
            <a:ext cx="8947023" cy="3909695"/>
          </a:xfrm>
          <a:custGeom>
            <a:avLst/>
            <a:gdLst/>
            <a:ahLst/>
            <a:cxnLst/>
            <a:rect l="l" t="t" r="r" b="b"/>
            <a:pathLst>
              <a:path w="8947023" h="3909695">
                <a:moveTo>
                  <a:pt x="0" y="3909695"/>
                </a:moveTo>
                <a:lnTo>
                  <a:pt x="8947023" y="3909695"/>
                </a:lnTo>
                <a:lnTo>
                  <a:pt x="8947023" y="0"/>
                </a:lnTo>
                <a:lnTo>
                  <a:pt x="0" y="0"/>
                </a:lnTo>
                <a:lnTo>
                  <a:pt x="0" y="3909695"/>
                </a:lnTo>
                <a:close/>
              </a:path>
            </a:pathLst>
          </a:custGeom>
          <a:ln w="9525">
            <a:solidFill>
              <a:srgbClr val="40404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0"/>
              <a:t>T</a:t>
            </a:r>
            <a:r>
              <a:rPr dirty="0" spc="-20"/>
              <a:t>a</a:t>
            </a:r>
            <a:r>
              <a:rPr dirty="0" spc="-10"/>
              <a:t>s</a:t>
            </a:r>
            <a:r>
              <a:rPr dirty="0" spc="-15"/>
              <a:t>k</a:t>
            </a:r>
            <a:r>
              <a:rPr dirty="0"/>
              <a:t> </a:t>
            </a:r>
            <a:r>
              <a:rPr dirty="0" spc="-15"/>
              <a:t>2:</a:t>
            </a:r>
            <a:r>
              <a:rPr dirty="0" spc="-5"/>
              <a:t> </a:t>
            </a:r>
            <a:r>
              <a:rPr dirty="0" spc="-15"/>
              <a:t>Enter</a:t>
            </a:r>
            <a:r>
              <a:rPr dirty="0" spc="5"/>
              <a:t> </a:t>
            </a:r>
            <a:r>
              <a:rPr dirty="0" spc="-15"/>
              <a:t>Pro</a:t>
            </a:r>
            <a:r>
              <a:rPr dirty="0" spc="-10"/>
              <a:t>p</a:t>
            </a:r>
            <a:r>
              <a:rPr dirty="0" spc="-20"/>
              <a:t>o</a:t>
            </a:r>
            <a:r>
              <a:rPr dirty="0" spc="-10"/>
              <a:t>s</a:t>
            </a:r>
            <a:r>
              <a:rPr dirty="0" spc="-15"/>
              <a:t>al</a:t>
            </a:r>
            <a:r>
              <a:rPr dirty="0" spc="40"/>
              <a:t> </a:t>
            </a:r>
            <a:r>
              <a:rPr dirty="0" spc="-15"/>
              <a:t>In</a:t>
            </a:r>
            <a:r>
              <a:rPr dirty="0" spc="-5"/>
              <a:t>f</a:t>
            </a:r>
            <a:r>
              <a:rPr dirty="0" spc="-20"/>
              <a:t>o</a:t>
            </a:r>
            <a:r>
              <a:rPr dirty="0" spc="-5"/>
              <a:t>r</a:t>
            </a:r>
            <a:r>
              <a:rPr dirty="0" spc="-20"/>
              <a:t>mat</a:t>
            </a:r>
            <a:r>
              <a:rPr dirty="0" spc="-5"/>
              <a:t>i</a:t>
            </a:r>
            <a:r>
              <a:rPr dirty="0" spc="-2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235963"/>
            <a:ext cx="8584692" cy="482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1272247"/>
            <a:ext cx="8458200" cy="4694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76237" y="1267485"/>
            <a:ext cx="8467725" cy="4703572"/>
          </a:xfrm>
          <a:custGeom>
            <a:avLst/>
            <a:gdLst/>
            <a:ahLst/>
            <a:cxnLst/>
            <a:rect l="l" t="t" r="r" b="b"/>
            <a:pathLst>
              <a:path w="8467725" h="4703572">
                <a:moveTo>
                  <a:pt x="0" y="4703572"/>
                </a:moveTo>
                <a:lnTo>
                  <a:pt x="8467725" y="4703572"/>
                </a:lnTo>
                <a:lnTo>
                  <a:pt x="8467725" y="0"/>
                </a:lnTo>
                <a:lnTo>
                  <a:pt x="0" y="0"/>
                </a:lnTo>
                <a:lnTo>
                  <a:pt x="0" y="4703572"/>
                </a:lnTo>
                <a:close/>
              </a:path>
            </a:pathLst>
          </a:custGeom>
          <a:ln w="9525">
            <a:solidFill>
              <a:srgbClr val="40404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0"/>
              <a:t>T</a:t>
            </a:r>
            <a:r>
              <a:rPr dirty="0" spc="-20"/>
              <a:t>a</a:t>
            </a:r>
            <a:r>
              <a:rPr dirty="0" spc="-10"/>
              <a:t>s</a:t>
            </a:r>
            <a:r>
              <a:rPr dirty="0" spc="-15"/>
              <a:t>k</a:t>
            </a:r>
            <a:r>
              <a:rPr dirty="0"/>
              <a:t> </a:t>
            </a:r>
            <a:r>
              <a:rPr dirty="0" spc="-15"/>
              <a:t>3:</a:t>
            </a:r>
            <a:r>
              <a:rPr dirty="0" spc="-5"/>
              <a:t> </a:t>
            </a:r>
            <a:r>
              <a:rPr dirty="0" spc="-20"/>
              <a:t>Comp</a:t>
            </a:r>
            <a:r>
              <a:rPr dirty="0" spc="-5"/>
              <a:t>l</a:t>
            </a:r>
            <a:r>
              <a:rPr dirty="0" spc="-15"/>
              <a:t>ete</a:t>
            </a:r>
            <a:r>
              <a:rPr dirty="0" spc="50"/>
              <a:t> </a:t>
            </a:r>
            <a:r>
              <a:rPr dirty="0" spc="-20"/>
              <a:t>Summa</a:t>
            </a:r>
            <a:r>
              <a:rPr dirty="0" spc="-5"/>
              <a:t>r</a:t>
            </a:r>
            <a:r>
              <a:rPr dirty="0" spc="-15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3" y="1389888"/>
            <a:ext cx="9041892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200" y="1425194"/>
            <a:ext cx="8915400" cy="390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1437" y="1420494"/>
            <a:ext cx="8924925" cy="3916934"/>
          </a:xfrm>
          <a:custGeom>
            <a:avLst/>
            <a:gdLst/>
            <a:ahLst/>
            <a:cxnLst/>
            <a:rect l="l" t="t" r="r" b="b"/>
            <a:pathLst>
              <a:path w="8924925" h="3916934">
                <a:moveTo>
                  <a:pt x="0" y="3916934"/>
                </a:moveTo>
                <a:lnTo>
                  <a:pt x="8924925" y="3916934"/>
                </a:lnTo>
                <a:lnTo>
                  <a:pt x="8924925" y="0"/>
                </a:lnTo>
                <a:lnTo>
                  <a:pt x="0" y="0"/>
                </a:lnTo>
                <a:lnTo>
                  <a:pt x="0" y="3916934"/>
                </a:lnTo>
                <a:close/>
              </a:path>
            </a:pathLst>
          </a:custGeom>
          <a:ln w="9525">
            <a:solidFill>
              <a:srgbClr val="40404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0"/>
              <a:t>T</a:t>
            </a:r>
            <a:r>
              <a:rPr dirty="0" spc="-20"/>
              <a:t>a</a:t>
            </a:r>
            <a:r>
              <a:rPr dirty="0" spc="-10"/>
              <a:t>s</a:t>
            </a:r>
            <a:r>
              <a:rPr dirty="0" spc="-15"/>
              <a:t>k</a:t>
            </a:r>
            <a:r>
              <a:rPr dirty="0"/>
              <a:t> </a:t>
            </a:r>
            <a:r>
              <a:rPr dirty="0" spc="-15"/>
              <a:t>4:</a:t>
            </a:r>
            <a:r>
              <a:rPr dirty="0" spc="-5"/>
              <a:t> </a:t>
            </a:r>
            <a:r>
              <a:rPr dirty="0" spc="-20"/>
              <a:t>Comp</a:t>
            </a:r>
            <a:r>
              <a:rPr dirty="0" spc="-5"/>
              <a:t>l</a:t>
            </a:r>
            <a:r>
              <a:rPr dirty="0" spc="-15"/>
              <a:t>ete</a:t>
            </a:r>
            <a:r>
              <a:rPr dirty="0" spc="-105"/>
              <a:t> </a:t>
            </a:r>
            <a:r>
              <a:rPr dirty="0" spc="-20"/>
              <a:t>App</a:t>
            </a:r>
            <a:r>
              <a:rPr dirty="0" spc="-5"/>
              <a:t>l</a:t>
            </a:r>
            <a:r>
              <a:rPr dirty="0" spc="-10"/>
              <a:t>i</a:t>
            </a:r>
            <a:r>
              <a:rPr dirty="0" spc="-10"/>
              <a:t>c</a:t>
            </a:r>
            <a:r>
              <a:rPr dirty="0" spc="-15"/>
              <a:t>at</a:t>
            </a:r>
            <a:r>
              <a:rPr dirty="0" spc="-5"/>
              <a:t>i</a:t>
            </a:r>
            <a:r>
              <a:rPr dirty="0" spc="-2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823" y="1368552"/>
            <a:ext cx="8965692" cy="431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2400" y="1404899"/>
            <a:ext cx="8839200" cy="4192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7637" y="1400136"/>
            <a:ext cx="8848725" cy="4202303"/>
          </a:xfrm>
          <a:custGeom>
            <a:avLst/>
            <a:gdLst/>
            <a:ahLst/>
            <a:cxnLst/>
            <a:rect l="l" t="t" r="r" b="b"/>
            <a:pathLst>
              <a:path w="8848725" h="4202303">
                <a:moveTo>
                  <a:pt x="0" y="4202303"/>
                </a:moveTo>
                <a:lnTo>
                  <a:pt x="8848725" y="4202303"/>
                </a:lnTo>
                <a:lnTo>
                  <a:pt x="8848725" y="0"/>
                </a:lnTo>
                <a:lnTo>
                  <a:pt x="0" y="0"/>
                </a:lnTo>
                <a:lnTo>
                  <a:pt x="0" y="4202303"/>
                </a:lnTo>
                <a:close/>
              </a:path>
            </a:pathLst>
          </a:custGeom>
          <a:ln w="9525">
            <a:solidFill>
              <a:srgbClr val="40404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0"/>
              <a:t>T</a:t>
            </a:r>
            <a:r>
              <a:rPr dirty="0" spc="-20"/>
              <a:t>a</a:t>
            </a:r>
            <a:r>
              <a:rPr dirty="0" spc="-10"/>
              <a:t>s</a:t>
            </a:r>
            <a:r>
              <a:rPr dirty="0" spc="-15"/>
              <a:t>k</a:t>
            </a:r>
            <a:r>
              <a:rPr dirty="0"/>
              <a:t> </a:t>
            </a:r>
            <a:r>
              <a:rPr dirty="0" spc="-15"/>
              <a:t>4:</a:t>
            </a:r>
            <a:r>
              <a:rPr dirty="0" spc="-5"/>
              <a:t> </a:t>
            </a:r>
            <a:r>
              <a:rPr dirty="0" spc="-20"/>
              <a:t>Comp</a:t>
            </a:r>
            <a:r>
              <a:rPr dirty="0" spc="-5"/>
              <a:t>l</a:t>
            </a:r>
            <a:r>
              <a:rPr dirty="0" spc="-15"/>
              <a:t>ete</a:t>
            </a:r>
            <a:r>
              <a:rPr dirty="0" spc="-105"/>
              <a:t> </a:t>
            </a:r>
            <a:r>
              <a:rPr dirty="0" spc="-20"/>
              <a:t>App</a:t>
            </a:r>
            <a:r>
              <a:rPr dirty="0" spc="-5"/>
              <a:t>l</a:t>
            </a:r>
            <a:r>
              <a:rPr dirty="0" spc="-10"/>
              <a:t>i</a:t>
            </a:r>
            <a:r>
              <a:rPr dirty="0" spc="-10"/>
              <a:t>c</a:t>
            </a:r>
            <a:r>
              <a:rPr dirty="0" spc="-15"/>
              <a:t>at</a:t>
            </a:r>
            <a:r>
              <a:rPr dirty="0" spc="-5"/>
              <a:t>i</a:t>
            </a:r>
            <a:r>
              <a:rPr dirty="0" spc="-2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1836" y="1210055"/>
            <a:ext cx="8773668" cy="4491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48335" y="1246276"/>
            <a:ext cx="8647303" cy="4365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43573" y="1241513"/>
            <a:ext cx="8656828" cy="4375023"/>
          </a:xfrm>
          <a:custGeom>
            <a:avLst/>
            <a:gdLst/>
            <a:ahLst/>
            <a:cxnLst/>
            <a:rect l="l" t="t" r="r" b="b"/>
            <a:pathLst>
              <a:path w="8656828" h="4375023">
                <a:moveTo>
                  <a:pt x="0" y="4375023"/>
                </a:moveTo>
                <a:lnTo>
                  <a:pt x="8656828" y="4375023"/>
                </a:lnTo>
                <a:lnTo>
                  <a:pt x="8656828" y="0"/>
                </a:lnTo>
                <a:lnTo>
                  <a:pt x="0" y="0"/>
                </a:lnTo>
                <a:lnTo>
                  <a:pt x="0" y="4375023"/>
                </a:lnTo>
                <a:close/>
              </a:path>
            </a:pathLst>
          </a:custGeom>
          <a:ln w="9525">
            <a:solidFill>
              <a:srgbClr val="40404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6675" algn="l"/>
              </a:tabLst>
            </a:pPr>
            <a:r>
              <a:rPr dirty="0" spc="-340"/>
              <a:t>T</a:t>
            </a:r>
            <a:r>
              <a:rPr dirty="0" spc="-20"/>
              <a:t>a</a:t>
            </a:r>
            <a:r>
              <a:rPr dirty="0" spc="-10"/>
              <a:t>s</a:t>
            </a:r>
            <a:r>
              <a:rPr dirty="0" spc="-15"/>
              <a:t>k</a:t>
            </a:r>
            <a:r>
              <a:rPr dirty="0" spc="-5"/>
              <a:t> </a:t>
            </a:r>
            <a:r>
              <a:rPr dirty="0" spc="-15"/>
              <a:t>5</a:t>
            </a:r>
            <a:r>
              <a:rPr dirty="0" spc="-10"/>
              <a:t>:</a:t>
            </a:r>
            <a:r>
              <a:rPr dirty="0"/>
              <a:t>	</a:t>
            </a:r>
            <a:r>
              <a:rPr dirty="0" spc="-40"/>
              <a:t>C</a:t>
            </a:r>
            <a:r>
              <a:rPr dirty="0" spc="-20"/>
              <a:t>ompl</a:t>
            </a:r>
            <a:r>
              <a:rPr dirty="0" spc="-15"/>
              <a:t>e</a:t>
            </a:r>
            <a:r>
              <a:rPr dirty="0" spc="-15"/>
              <a:t>te</a:t>
            </a:r>
            <a:r>
              <a:rPr dirty="0" spc="25"/>
              <a:t> </a:t>
            </a:r>
            <a:r>
              <a:rPr dirty="0" spc="-15"/>
              <a:t>Peer</a:t>
            </a:r>
            <a:r>
              <a:rPr dirty="0" spc="-5"/>
              <a:t> </a:t>
            </a:r>
            <a:r>
              <a:rPr dirty="0" spc="-20"/>
              <a:t>Re</a:t>
            </a:r>
            <a:r>
              <a:rPr dirty="0" spc="-10"/>
              <a:t>v</a:t>
            </a:r>
            <a:r>
              <a:rPr dirty="0" spc="-15"/>
              <a:t>iew</a:t>
            </a:r>
          </a:p>
          <a:p>
            <a:pPr marL="12700">
              <a:lnSpc>
                <a:spcPct val="100000"/>
              </a:lnSpc>
            </a:pPr>
            <a:r>
              <a:rPr dirty="0" spc="-20"/>
              <a:t>Admin</a:t>
            </a:r>
            <a:r>
              <a:rPr dirty="0" spc="-5"/>
              <a:t>i</a:t>
            </a:r>
            <a:r>
              <a:rPr dirty="0" spc="-15"/>
              <a:t>s</a:t>
            </a:r>
            <a:r>
              <a:rPr dirty="0" spc="-5"/>
              <a:t>t</a:t>
            </a:r>
            <a:r>
              <a:rPr dirty="0" spc="-10"/>
              <a:t>r</a:t>
            </a:r>
            <a:r>
              <a:rPr dirty="0" spc="-15"/>
              <a:t>a</a:t>
            </a:r>
            <a:r>
              <a:rPr dirty="0" spc="-10"/>
              <a:t>ti</a:t>
            </a:r>
            <a:r>
              <a:rPr dirty="0" spc="-15"/>
              <a:t>o</a:t>
            </a:r>
            <a:r>
              <a:rPr dirty="0" spc="-20"/>
              <a:t>n</a:t>
            </a:r>
            <a:r>
              <a:rPr dirty="0" spc="15"/>
              <a:t> </a:t>
            </a:r>
            <a:r>
              <a:rPr dirty="0" spc="-15"/>
              <a:t>In</a:t>
            </a:r>
            <a:r>
              <a:rPr dirty="0" spc="-5"/>
              <a:t>f</a:t>
            </a:r>
            <a:r>
              <a:rPr dirty="0" spc="-20"/>
              <a:t>o</a:t>
            </a:r>
            <a:r>
              <a:rPr dirty="0" spc="-5"/>
              <a:t>r</a:t>
            </a:r>
            <a:r>
              <a:rPr dirty="0" spc="-20"/>
              <a:t>mat</a:t>
            </a:r>
            <a:r>
              <a:rPr dirty="0" spc="-5"/>
              <a:t>i</a:t>
            </a:r>
            <a:r>
              <a:rPr dirty="0" spc="-2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6794" y="2239898"/>
            <a:ext cx="6613525" cy="1367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dirty="0" sz="2000" spc="2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 m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um of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5 Canadian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gn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eel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 the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xpert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appl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1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y a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indi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iduals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clu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 as 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(if a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pli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able)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9925" y="2193925"/>
            <a:ext cx="625475" cy="625475"/>
          </a:xfrm>
          <a:custGeom>
            <a:avLst/>
            <a:gdLst/>
            <a:ahLst/>
            <a:cxnLst/>
            <a:rect l="l" t="t" r="r" b="b"/>
            <a:pathLst>
              <a:path w="625475" h="625475">
                <a:moveTo>
                  <a:pt x="312737" y="0"/>
                </a:moveTo>
                <a:lnTo>
                  <a:pt x="262009" y="4094"/>
                </a:lnTo>
                <a:lnTo>
                  <a:pt x="213888" y="15950"/>
                </a:lnTo>
                <a:lnTo>
                  <a:pt x="169016" y="34920"/>
                </a:lnTo>
                <a:lnTo>
                  <a:pt x="128038" y="60362"/>
                </a:lnTo>
                <a:lnTo>
                  <a:pt x="91598" y="91630"/>
                </a:lnTo>
                <a:lnTo>
                  <a:pt x="60340" y="128080"/>
                </a:lnTo>
                <a:lnTo>
                  <a:pt x="34907" y="169066"/>
                </a:lnTo>
                <a:lnTo>
                  <a:pt x="15943" y="213945"/>
                </a:lnTo>
                <a:lnTo>
                  <a:pt x="4093" y="262071"/>
                </a:lnTo>
                <a:lnTo>
                  <a:pt x="0" y="312800"/>
                </a:lnTo>
                <a:lnTo>
                  <a:pt x="1036" y="338449"/>
                </a:lnTo>
                <a:lnTo>
                  <a:pt x="9088" y="387951"/>
                </a:lnTo>
                <a:lnTo>
                  <a:pt x="24576" y="434522"/>
                </a:lnTo>
                <a:lnTo>
                  <a:pt x="46855" y="477519"/>
                </a:lnTo>
                <a:lnTo>
                  <a:pt x="75281" y="516300"/>
                </a:lnTo>
                <a:lnTo>
                  <a:pt x="109211" y="550220"/>
                </a:lnTo>
                <a:lnTo>
                  <a:pt x="148000" y="578637"/>
                </a:lnTo>
                <a:lnTo>
                  <a:pt x="191006" y="600908"/>
                </a:lnTo>
                <a:lnTo>
                  <a:pt x="237583" y="616389"/>
                </a:lnTo>
                <a:lnTo>
                  <a:pt x="287088" y="624438"/>
                </a:lnTo>
                <a:lnTo>
                  <a:pt x="312737" y="625475"/>
                </a:lnTo>
                <a:lnTo>
                  <a:pt x="338386" y="624438"/>
                </a:lnTo>
                <a:lnTo>
                  <a:pt x="387891" y="616389"/>
                </a:lnTo>
                <a:lnTo>
                  <a:pt x="434468" y="600908"/>
                </a:lnTo>
                <a:lnTo>
                  <a:pt x="477474" y="578637"/>
                </a:lnTo>
                <a:lnTo>
                  <a:pt x="516263" y="550220"/>
                </a:lnTo>
                <a:lnTo>
                  <a:pt x="550193" y="516300"/>
                </a:lnTo>
                <a:lnTo>
                  <a:pt x="578619" y="477519"/>
                </a:lnTo>
                <a:lnTo>
                  <a:pt x="600898" y="434522"/>
                </a:lnTo>
                <a:lnTo>
                  <a:pt x="616386" y="387951"/>
                </a:lnTo>
                <a:lnTo>
                  <a:pt x="624438" y="338449"/>
                </a:lnTo>
                <a:lnTo>
                  <a:pt x="625475" y="312800"/>
                </a:lnTo>
                <a:lnTo>
                  <a:pt x="624438" y="287151"/>
                </a:lnTo>
                <a:lnTo>
                  <a:pt x="616386" y="237642"/>
                </a:lnTo>
                <a:lnTo>
                  <a:pt x="600898" y="191059"/>
                </a:lnTo>
                <a:lnTo>
                  <a:pt x="578619" y="148046"/>
                </a:lnTo>
                <a:lnTo>
                  <a:pt x="550193" y="109247"/>
                </a:lnTo>
                <a:lnTo>
                  <a:pt x="516263" y="75308"/>
                </a:lnTo>
                <a:lnTo>
                  <a:pt x="477474" y="46873"/>
                </a:lnTo>
                <a:lnTo>
                  <a:pt x="434468" y="24586"/>
                </a:lnTo>
                <a:lnTo>
                  <a:pt x="387891" y="9092"/>
                </a:lnTo>
                <a:lnTo>
                  <a:pt x="338386" y="1037"/>
                </a:lnTo>
                <a:lnTo>
                  <a:pt x="312737" y="0"/>
                </a:lnTo>
                <a:close/>
              </a:path>
            </a:pathLst>
          </a:custGeom>
          <a:solidFill>
            <a:srgbClr val="1E9D8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23900" y="41148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3900" y="3048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69925" y="3268726"/>
            <a:ext cx="625475" cy="623824"/>
          </a:xfrm>
          <a:custGeom>
            <a:avLst/>
            <a:gdLst/>
            <a:ahLst/>
            <a:cxnLst/>
            <a:rect l="l" t="t" r="r" b="b"/>
            <a:pathLst>
              <a:path w="625475" h="623824">
                <a:moveTo>
                  <a:pt x="312737" y="0"/>
                </a:moveTo>
                <a:lnTo>
                  <a:pt x="262009" y="4080"/>
                </a:lnTo>
                <a:lnTo>
                  <a:pt x="213888" y="15894"/>
                </a:lnTo>
                <a:lnTo>
                  <a:pt x="169016" y="34800"/>
                </a:lnTo>
                <a:lnTo>
                  <a:pt x="128038" y="60159"/>
                </a:lnTo>
                <a:lnTo>
                  <a:pt x="91598" y="91328"/>
                </a:lnTo>
                <a:lnTo>
                  <a:pt x="60340" y="127668"/>
                </a:lnTo>
                <a:lnTo>
                  <a:pt x="34907" y="168537"/>
                </a:lnTo>
                <a:lnTo>
                  <a:pt x="15943" y="213294"/>
                </a:lnTo>
                <a:lnTo>
                  <a:pt x="4093" y="261300"/>
                </a:lnTo>
                <a:lnTo>
                  <a:pt x="0" y="311912"/>
                </a:lnTo>
                <a:lnTo>
                  <a:pt x="1036" y="337486"/>
                </a:lnTo>
                <a:lnTo>
                  <a:pt x="9088" y="386851"/>
                </a:lnTo>
                <a:lnTo>
                  <a:pt x="24576" y="433300"/>
                </a:lnTo>
                <a:lnTo>
                  <a:pt x="46855" y="476190"/>
                </a:lnTo>
                <a:lnTo>
                  <a:pt x="75281" y="514879"/>
                </a:lnTo>
                <a:lnTo>
                  <a:pt x="109211" y="548723"/>
                </a:lnTo>
                <a:lnTo>
                  <a:pt x="148000" y="577079"/>
                </a:lnTo>
                <a:lnTo>
                  <a:pt x="191006" y="599305"/>
                </a:lnTo>
                <a:lnTo>
                  <a:pt x="237583" y="614756"/>
                </a:lnTo>
                <a:lnTo>
                  <a:pt x="287088" y="622789"/>
                </a:lnTo>
                <a:lnTo>
                  <a:pt x="312737" y="623824"/>
                </a:lnTo>
                <a:lnTo>
                  <a:pt x="338386" y="622789"/>
                </a:lnTo>
                <a:lnTo>
                  <a:pt x="387891" y="614756"/>
                </a:lnTo>
                <a:lnTo>
                  <a:pt x="434468" y="599305"/>
                </a:lnTo>
                <a:lnTo>
                  <a:pt x="477474" y="577079"/>
                </a:lnTo>
                <a:lnTo>
                  <a:pt x="516263" y="548723"/>
                </a:lnTo>
                <a:lnTo>
                  <a:pt x="550193" y="514879"/>
                </a:lnTo>
                <a:lnTo>
                  <a:pt x="578619" y="476190"/>
                </a:lnTo>
                <a:lnTo>
                  <a:pt x="600898" y="433300"/>
                </a:lnTo>
                <a:lnTo>
                  <a:pt x="616386" y="386851"/>
                </a:lnTo>
                <a:lnTo>
                  <a:pt x="624438" y="337486"/>
                </a:lnTo>
                <a:lnTo>
                  <a:pt x="625475" y="311912"/>
                </a:lnTo>
                <a:lnTo>
                  <a:pt x="624438" y="286320"/>
                </a:lnTo>
                <a:lnTo>
                  <a:pt x="616386" y="236931"/>
                </a:lnTo>
                <a:lnTo>
                  <a:pt x="600898" y="190470"/>
                </a:lnTo>
                <a:lnTo>
                  <a:pt x="578619" y="147576"/>
                </a:lnTo>
                <a:lnTo>
                  <a:pt x="550193" y="108892"/>
                </a:lnTo>
                <a:lnTo>
                  <a:pt x="516263" y="75057"/>
                </a:lnTo>
                <a:lnTo>
                  <a:pt x="477474" y="46713"/>
                </a:lnTo>
                <a:lnTo>
                  <a:pt x="434468" y="24501"/>
                </a:lnTo>
                <a:lnTo>
                  <a:pt x="387891" y="9060"/>
                </a:lnTo>
                <a:lnTo>
                  <a:pt x="338386" y="1033"/>
                </a:lnTo>
                <a:lnTo>
                  <a:pt x="312737" y="0"/>
                </a:lnTo>
                <a:close/>
              </a:path>
            </a:pathLst>
          </a:custGeom>
          <a:solidFill>
            <a:srgbClr val="1E9D8A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35012" y="2277541"/>
            <a:ext cx="508266" cy="458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3178" y="3344074"/>
            <a:ext cx="476021" cy="542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597" y="30226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66744" y="1693164"/>
            <a:ext cx="4325111" cy="2677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0" y="1828800"/>
            <a:ext cx="4038600" cy="2406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781425" y="1800225"/>
            <a:ext cx="4095750" cy="2463800"/>
          </a:xfrm>
          <a:custGeom>
            <a:avLst/>
            <a:gdLst/>
            <a:ahLst/>
            <a:cxnLst/>
            <a:rect l="l" t="t" r="r" b="b"/>
            <a:pathLst>
              <a:path w="4095750" h="2463800">
                <a:moveTo>
                  <a:pt x="0" y="2463800"/>
                </a:moveTo>
                <a:lnTo>
                  <a:pt x="4095750" y="2463800"/>
                </a:lnTo>
                <a:lnTo>
                  <a:pt x="4095750" y="0"/>
                </a:lnTo>
                <a:lnTo>
                  <a:pt x="0" y="0"/>
                </a:lnTo>
                <a:lnTo>
                  <a:pt x="0" y="2463800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1839976"/>
            <a:ext cx="2240661" cy="2557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29"/>
              </a:lnSpc>
            </a:pPr>
            <a:r>
              <a:rPr dirty="0" spc="-20"/>
              <a:t>Foun</a:t>
            </a:r>
            <a:r>
              <a:rPr dirty="0" spc="-15"/>
              <a:t>d</a:t>
            </a:r>
            <a:r>
              <a:rPr dirty="0" spc="-15"/>
              <a:t>at</a:t>
            </a:r>
            <a:r>
              <a:rPr dirty="0" spc="-5"/>
              <a:t>i</a:t>
            </a:r>
            <a:r>
              <a:rPr dirty="0" spc="-20"/>
              <a:t>on</a:t>
            </a:r>
            <a:r>
              <a:rPr dirty="0" spc="15"/>
              <a:t> </a:t>
            </a:r>
            <a:r>
              <a:rPr dirty="0" spc="-20"/>
              <a:t>Gran</a:t>
            </a:r>
            <a:r>
              <a:rPr dirty="0" spc="-5"/>
              <a:t>t</a:t>
            </a:r>
            <a:r>
              <a:rPr dirty="0" spc="-10"/>
              <a:t>:</a:t>
            </a:r>
            <a:r>
              <a:rPr dirty="0" spc="-5"/>
              <a:t> </a:t>
            </a:r>
            <a:r>
              <a:rPr dirty="0" spc="-20"/>
              <a:t>2</a:t>
            </a:r>
            <a:r>
              <a:rPr dirty="0" spc="-15"/>
              <a:t>0</a:t>
            </a:r>
            <a:r>
              <a:rPr dirty="0" spc="-20"/>
              <a:t>1</a:t>
            </a:r>
            <a:r>
              <a:rPr dirty="0" spc="5"/>
              <a:t>6</a:t>
            </a:r>
            <a:r>
              <a:rPr dirty="0" spc="-15"/>
              <a:t>-20</a:t>
            </a:r>
            <a:r>
              <a:rPr dirty="0" spc="-15"/>
              <a:t>1</a:t>
            </a:r>
            <a:r>
              <a:rPr dirty="0" spc="-20"/>
              <a:t>7</a:t>
            </a:r>
            <a:r>
              <a:rPr dirty="0" spc="10"/>
              <a:t> </a:t>
            </a:r>
            <a:r>
              <a:rPr dirty="0" spc="-20"/>
              <a:t>Compet</a:t>
            </a:r>
            <a:r>
              <a:rPr dirty="0" spc="-5"/>
              <a:t>i</a:t>
            </a:r>
            <a:r>
              <a:rPr dirty="0" spc="-10"/>
              <a:t>ti</a:t>
            </a:r>
            <a:r>
              <a:rPr dirty="0" spc="-15"/>
              <a:t>o</a:t>
            </a:r>
            <a:r>
              <a:rPr dirty="0" spc="-2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38453"/>
            <a:ext cx="2821305" cy="363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55"/>
              </a:lnSpc>
            </a:pP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pp</a:t>
            </a: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2400" spc="5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dirty="0" sz="2400" spc="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materia</a:t>
            </a:r>
            <a:r>
              <a:rPr dirty="0" sz="2400" spc="-1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40404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524000"/>
            <a:ext cx="4356862" cy="335279"/>
          </a:xfrm>
          <a:custGeom>
            <a:avLst/>
            <a:gdLst/>
            <a:ahLst/>
            <a:cxnLst/>
            <a:rect l="l" t="t" r="r" b="b"/>
            <a:pathLst>
              <a:path w="4356862" h="335279">
                <a:moveTo>
                  <a:pt x="0" y="335279"/>
                </a:moveTo>
                <a:lnTo>
                  <a:pt x="4356862" y="335279"/>
                </a:lnTo>
                <a:lnTo>
                  <a:pt x="4356862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814061" y="1524000"/>
            <a:ext cx="3872738" cy="335279"/>
          </a:xfrm>
          <a:custGeom>
            <a:avLst/>
            <a:gdLst/>
            <a:ahLst/>
            <a:cxnLst/>
            <a:rect l="l" t="t" r="r" b="b"/>
            <a:pathLst>
              <a:path w="3872738" h="335279">
                <a:moveTo>
                  <a:pt x="0" y="335279"/>
                </a:moveTo>
                <a:lnTo>
                  <a:pt x="3872738" y="335279"/>
                </a:lnTo>
                <a:lnTo>
                  <a:pt x="387273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1859279"/>
            <a:ext cx="4356862" cy="548639"/>
          </a:xfrm>
          <a:custGeom>
            <a:avLst/>
            <a:gdLst/>
            <a:ahLst/>
            <a:cxnLst/>
            <a:rect l="l" t="t" r="r" b="b"/>
            <a:pathLst>
              <a:path w="4356862" h="548639">
                <a:moveTo>
                  <a:pt x="0" y="548639"/>
                </a:moveTo>
                <a:lnTo>
                  <a:pt x="4356862" y="548639"/>
                </a:lnTo>
                <a:lnTo>
                  <a:pt x="4356862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EBF3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814061" y="1859279"/>
            <a:ext cx="3872738" cy="548639"/>
          </a:xfrm>
          <a:custGeom>
            <a:avLst/>
            <a:gdLst/>
            <a:ahLst/>
            <a:cxnLst/>
            <a:rect l="l" t="t" r="r" b="b"/>
            <a:pathLst>
              <a:path w="3872738" h="548639">
                <a:moveTo>
                  <a:pt x="0" y="548639"/>
                </a:moveTo>
                <a:lnTo>
                  <a:pt x="3872738" y="548639"/>
                </a:lnTo>
                <a:lnTo>
                  <a:pt x="3872738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EBF3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2747010"/>
            <a:ext cx="4356862" cy="548639"/>
          </a:xfrm>
          <a:custGeom>
            <a:avLst/>
            <a:gdLst/>
            <a:ahLst/>
            <a:cxnLst/>
            <a:rect l="l" t="t" r="r" b="b"/>
            <a:pathLst>
              <a:path w="4356862" h="548639">
                <a:moveTo>
                  <a:pt x="0" y="548639"/>
                </a:moveTo>
                <a:lnTo>
                  <a:pt x="4356862" y="548639"/>
                </a:lnTo>
                <a:lnTo>
                  <a:pt x="4356862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EBF3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814061" y="2747010"/>
            <a:ext cx="3872738" cy="548639"/>
          </a:xfrm>
          <a:custGeom>
            <a:avLst/>
            <a:gdLst/>
            <a:ahLst/>
            <a:cxnLst/>
            <a:rect l="l" t="t" r="r" b="b"/>
            <a:pathLst>
              <a:path w="3872738" h="548639">
                <a:moveTo>
                  <a:pt x="0" y="548639"/>
                </a:moveTo>
                <a:lnTo>
                  <a:pt x="3872738" y="548639"/>
                </a:lnTo>
                <a:lnTo>
                  <a:pt x="3872738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EBF3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3844290"/>
            <a:ext cx="4356862" cy="548640"/>
          </a:xfrm>
          <a:custGeom>
            <a:avLst/>
            <a:gdLst/>
            <a:ahLst/>
            <a:cxnLst/>
            <a:rect l="l" t="t" r="r" b="b"/>
            <a:pathLst>
              <a:path w="4356862" h="548640">
                <a:moveTo>
                  <a:pt x="0" y="548640"/>
                </a:moveTo>
                <a:lnTo>
                  <a:pt x="4356862" y="548640"/>
                </a:lnTo>
                <a:lnTo>
                  <a:pt x="4356862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EBF3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814061" y="3844290"/>
            <a:ext cx="3872738" cy="548640"/>
          </a:xfrm>
          <a:custGeom>
            <a:avLst/>
            <a:gdLst/>
            <a:ahLst/>
            <a:cxnLst/>
            <a:rect l="l" t="t" r="r" b="b"/>
            <a:pathLst>
              <a:path w="3872738" h="548640">
                <a:moveTo>
                  <a:pt x="0" y="548640"/>
                </a:moveTo>
                <a:lnTo>
                  <a:pt x="3872738" y="548640"/>
                </a:lnTo>
                <a:lnTo>
                  <a:pt x="3872738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EBF3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" y="4773929"/>
            <a:ext cx="4356862" cy="548640"/>
          </a:xfrm>
          <a:custGeom>
            <a:avLst/>
            <a:gdLst/>
            <a:ahLst/>
            <a:cxnLst/>
            <a:rect l="l" t="t" r="r" b="b"/>
            <a:pathLst>
              <a:path w="4356862" h="548640">
                <a:moveTo>
                  <a:pt x="0" y="548640"/>
                </a:moveTo>
                <a:lnTo>
                  <a:pt x="4356862" y="548640"/>
                </a:lnTo>
                <a:lnTo>
                  <a:pt x="4356862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EBF3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814061" y="4773929"/>
            <a:ext cx="3872738" cy="548640"/>
          </a:xfrm>
          <a:custGeom>
            <a:avLst/>
            <a:gdLst/>
            <a:ahLst/>
            <a:cxnLst/>
            <a:rect l="l" t="t" r="r" b="b"/>
            <a:pathLst>
              <a:path w="3872738" h="548640">
                <a:moveTo>
                  <a:pt x="0" y="548640"/>
                </a:moveTo>
                <a:lnTo>
                  <a:pt x="3872738" y="548640"/>
                </a:lnTo>
                <a:lnTo>
                  <a:pt x="3872738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EBF3E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14061" y="1517650"/>
            <a:ext cx="0" cy="4303293"/>
          </a:xfrm>
          <a:custGeom>
            <a:avLst/>
            <a:gdLst/>
            <a:ahLst/>
            <a:cxnLst/>
            <a:rect l="l" t="t" r="r" b="b"/>
            <a:pathLst>
              <a:path w="0" h="4303293">
                <a:moveTo>
                  <a:pt x="0" y="0"/>
                </a:moveTo>
                <a:lnTo>
                  <a:pt x="0" y="4303293"/>
                </a:lnTo>
              </a:path>
            </a:pathLst>
          </a:custGeom>
          <a:ln w="12700">
            <a:solidFill>
              <a:srgbClr val="3E9C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50850" y="1859279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 h="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50850" y="240792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 h="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50850" y="274701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 h="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50850" y="329565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 h="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50850" y="384429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 h="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50850" y="4392929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 h="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50850" y="4773929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 h="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50850" y="532257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 h="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57200" y="1517650"/>
            <a:ext cx="0" cy="4303293"/>
          </a:xfrm>
          <a:custGeom>
            <a:avLst/>
            <a:gdLst/>
            <a:ahLst/>
            <a:cxnLst/>
            <a:rect l="l" t="t" r="r" b="b"/>
            <a:pathLst>
              <a:path w="0" h="4303293">
                <a:moveTo>
                  <a:pt x="0" y="0"/>
                </a:moveTo>
                <a:lnTo>
                  <a:pt x="0" y="4303293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686800" y="1517650"/>
            <a:ext cx="0" cy="4303293"/>
          </a:xfrm>
          <a:custGeom>
            <a:avLst/>
            <a:gdLst/>
            <a:ahLst/>
            <a:cxnLst/>
            <a:rect l="l" t="t" r="r" b="b"/>
            <a:pathLst>
              <a:path w="0" h="4303293">
                <a:moveTo>
                  <a:pt x="0" y="0"/>
                </a:moveTo>
                <a:lnTo>
                  <a:pt x="0" y="4303293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50850" y="1524000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 h="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50850" y="5814593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 h="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32103" y="1502663"/>
            <a:ext cx="3625596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183379" y="1502663"/>
            <a:ext cx="320039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192011" y="1502663"/>
            <a:ext cx="1133856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051547" y="1502663"/>
            <a:ext cx="32004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35940" y="1557273"/>
            <a:ext cx="4166235" cy="414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2384">
              <a:lnSpc>
                <a:spcPct val="100000"/>
              </a:lnSpc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dirty="0" sz="1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esea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dirty="0" sz="1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mini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Funding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Opportun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ty</a:t>
            </a:r>
            <a:endParaRPr sz="1600">
              <a:latin typeface="Calibri"/>
              <a:cs typeface="Calibri"/>
            </a:endParaRPr>
          </a:p>
          <a:p>
            <a:pPr marL="12700" marR="719455">
              <a:lnSpc>
                <a:spcPts val="3500"/>
              </a:lnSpc>
              <a:spcBef>
                <a:spcPts val="375"/>
              </a:spcBef>
            </a:pP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App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uct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ons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3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ound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CV</a:t>
            </a:r>
            <a:r>
              <a:rPr dirty="0" sz="16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dirty="0" sz="16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ck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4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4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ence</a:t>
            </a:r>
            <a:r>
              <a:rPr dirty="0" sz="16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Gu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0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600" spc="-5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ole</a:t>
            </a:r>
            <a:r>
              <a:rPr dirty="0" sz="16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fin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tions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ty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12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App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eLea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Module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z="1400" spc="-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1400" spc="-1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42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6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ebi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600" spc="-3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6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z="1400" spc="-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1400" spc="-1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z="14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– 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ober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6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App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eLea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z="16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Module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1400" spc="-2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rua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y 2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28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6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Bud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eLea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z="16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Module</a:t>
            </a:r>
            <a:r>
              <a:rPr dirty="0" sz="16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1400" spc="-2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rua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93690" y="1557273"/>
            <a:ext cx="3676015" cy="2252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8100">
              <a:lnSpc>
                <a:spcPct val="100000"/>
              </a:lnSpc>
            </a:pP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dirty="0" sz="1600" spc="-4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z="1600" spc="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Manu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3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ound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lu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solidFill>
                  <a:srgbClr val="404040"/>
                </a:solidFill>
                <a:latin typeface="Franklin Gothic Book"/>
                <a:cs typeface="Franklin Gothic Book"/>
              </a:rPr>
              <a:t>I</a:t>
            </a:r>
            <a:r>
              <a:rPr dirty="0" sz="1400" spc="-10">
                <a:solidFill>
                  <a:srgbClr val="404040"/>
                </a:solidFill>
                <a:latin typeface="Franklin Gothic Book"/>
                <a:cs typeface="Franklin Gothic Book"/>
              </a:rPr>
              <a:t>n</a:t>
            </a:r>
            <a:r>
              <a:rPr dirty="0" sz="1400" spc="-25">
                <a:solidFill>
                  <a:srgbClr val="404040"/>
                </a:solidFill>
                <a:latin typeface="Franklin Gothic Book"/>
                <a:cs typeface="Franklin Gothic Book"/>
              </a:rPr>
              <a:t>t</a:t>
            </a:r>
            <a:r>
              <a:rPr dirty="0" sz="1400">
                <a:solidFill>
                  <a:srgbClr val="404040"/>
                </a:solidFill>
                <a:latin typeface="Franklin Gothic Book"/>
                <a:cs typeface="Franklin Gothic Book"/>
              </a:rPr>
              <a:t>e</a:t>
            </a:r>
            <a:r>
              <a:rPr dirty="0" sz="1400" spc="-10">
                <a:solidFill>
                  <a:srgbClr val="404040"/>
                </a:solidFill>
                <a:latin typeface="Franklin Gothic Book"/>
                <a:cs typeface="Franklin Gothic Book"/>
              </a:rPr>
              <a:t>r</a:t>
            </a:r>
            <a:r>
              <a:rPr dirty="0" sz="1400" spc="-10">
                <a:solidFill>
                  <a:srgbClr val="404040"/>
                </a:solidFill>
                <a:latin typeface="Franklin Gothic Book"/>
                <a:cs typeface="Franklin Gothic Book"/>
              </a:rPr>
              <a:t>p</a:t>
            </a:r>
            <a:r>
              <a:rPr dirty="0" sz="1400">
                <a:solidFill>
                  <a:srgbClr val="404040"/>
                </a:solidFill>
                <a:latin typeface="Franklin Gothic Book"/>
                <a:cs typeface="Franklin Gothic Book"/>
              </a:rPr>
              <a:t>r</a:t>
            </a:r>
            <a:r>
              <a:rPr dirty="0" sz="1400" spc="-15">
                <a:solidFill>
                  <a:srgbClr val="404040"/>
                </a:solidFill>
                <a:latin typeface="Franklin Gothic Book"/>
                <a:cs typeface="Franklin Gothic Book"/>
              </a:rPr>
              <a:t>e</a:t>
            </a:r>
            <a:r>
              <a:rPr dirty="0" sz="1400">
                <a:solidFill>
                  <a:srgbClr val="404040"/>
                </a:solidFill>
                <a:latin typeface="Franklin Gothic Book"/>
                <a:cs typeface="Franklin Gothic Book"/>
              </a:rPr>
              <a:t>tation</a:t>
            </a:r>
            <a:r>
              <a:rPr dirty="0" sz="1400" spc="-35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04040"/>
                </a:solidFill>
                <a:latin typeface="Franklin Gothic Book"/>
                <a:cs typeface="Franklin Gothic Book"/>
              </a:rPr>
              <a:t>Guideli</a:t>
            </a:r>
            <a:r>
              <a:rPr dirty="0" sz="1400" spc="-10">
                <a:solidFill>
                  <a:srgbClr val="404040"/>
                </a:solidFill>
                <a:latin typeface="Franklin Gothic Book"/>
                <a:cs typeface="Franklin Gothic Book"/>
              </a:rPr>
              <a:t>n</a:t>
            </a:r>
            <a:r>
              <a:rPr dirty="0" sz="1400">
                <a:solidFill>
                  <a:srgbClr val="404040"/>
                </a:solidFill>
                <a:latin typeface="Franklin Gothic Book"/>
                <a:cs typeface="Franklin Gothic Book"/>
              </a:rPr>
              <a:t>e</a:t>
            </a:r>
            <a:r>
              <a:rPr dirty="0" sz="1400" spc="5">
                <a:solidFill>
                  <a:srgbClr val="404040"/>
                </a:solidFill>
                <a:latin typeface="Franklin Gothic Book"/>
                <a:cs typeface="Franklin Gothic Book"/>
              </a:rPr>
              <a:t>s</a:t>
            </a:r>
            <a:r>
              <a:rPr dirty="0" sz="140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0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z="1600" spc="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eLea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Module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ober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4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z="14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400" spc="-5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2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dirty="0" sz="1600" spc="-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600" spc="-3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z="1600" spc="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eLea</a:t>
            </a: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Module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1400" spc="-2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rua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– 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Ma</a:t>
            </a:r>
            <a:r>
              <a:rPr dirty="0" sz="1400" spc="-2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z="14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Calibri"/>
                <a:cs typeface="Calibri"/>
              </a:rPr>
              <a:t>2017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0" y="1155700"/>
            <a:ext cx="3352800" cy="273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5142" y="3336290"/>
            <a:ext cx="463550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Quest</a:t>
            </a:r>
            <a:r>
              <a:rPr dirty="0" sz="3200" spc="-10" b="1">
                <a:solidFill>
                  <a:srgbClr val="00A9DF"/>
                </a:solidFill>
                <a:latin typeface="Arial"/>
                <a:cs typeface="Arial"/>
              </a:rPr>
              <a:t>i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ons</a:t>
            </a:r>
            <a:r>
              <a:rPr dirty="0" sz="3200" spc="-50" b="1">
                <a:solidFill>
                  <a:srgbClr val="00A9D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and</a:t>
            </a:r>
            <a:r>
              <a:rPr dirty="0" sz="3200" spc="-145" b="1">
                <a:solidFill>
                  <a:srgbClr val="00A9D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Answers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9702"/>
            <a:ext cx="3227705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5735" algn="l"/>
              </a:tabLst>
            </a:pPr>
            <a:r>
              <a:rPr dirty="0" sz="2800" spc="-20">
                <a:solidFill>
                  <a:srgbClr val="00A9DF"/>
                </a:solidFill>
                <a:latin typeface="Arial"/>
                <a:cs typeface="Arial"/>
              </a:rPr>
              <a:t>Con</a:t>
            </a:r>
            <a:r>
              <a:rPr dirty="0" sz="2800" spc="-5">
                <a:solidFill>
                  <a:srgbClr val="00A9DF"/>
                </a:solidFill>
                <a:latin typeface="Arial"/>
                <a:cs typeface="Arial"/>
              </a:rPr>
              <a:t>t</a:t>
            </a:r>
            <a:r>
              <a:rPr dirty="0" sz="2800" spc="-20">
                <a:solidFill>
                  <a:srgbClr val="00A9DF"/>
                </a:solidFill>
                <a:latin typeface="Arial"/>
                <a:cs typeface="Arial"/>
              </a:rPr>
              <a:t>a</a:t>
            </a:r>
            <a:r>
              <a:rPr dirty="0" sz="2800" spc="-10">
                <a:solidFill>
                  <a:srgbClr val="00A9DF"/>
                </a:solidFill>
                <a:latin typeface="Arial"/>
                <a:cs typeface="Arial"/>
              </a:rPr>
              <a:t>c</a:t>
            </a:r>
            <a:r>
              <a:rPr dirty="0" sz="2800" spc="-10">
                <a:solidFill>
                  <a:srgbClr val="00A9DF"/>
                </a:solidFill>
                <a:latin typeface="Arial"/>
                <a:cs typeface="Arial"/>
              </a:rPr>
              <a:t>t</a:t>
            </a:r>
            <a:r>
              <a:rPr dirty="0" sz="2800">
                <a:solidFill>
                  <a:srgbClr val="00A9DF"/>
                </a:solidFill>
                <a:latin typeface="Arial"/>
                <a:cs typeface="Arial"/>
              </a:rPr>
              <a:t>	</a:t>
            </a:r>
            <a:r>
              <a:rPr dirty="0" sz="2800" spc="-15">
                <a:solidFill>
                  <a:srgbClr val="00A9DF"/>
                </a:solidFill>
                <a:latin typeface="Arial"/>
                <a:cs typeface="Arial"/>
              </a:rPr>
              <a:t>Inf</a:t>
            </a:r>
            <a:r>
              <a:rPr dirty="0" sz="2800" spc="-15">
                <a:solidFill>
                  <a:srgbClr val="00A9DF"/>
                </a:solidFill>
                <a:latin typeface="Arial"/>
                <a:cs typeface="Arial"/>
              </a:rPr>
              <a:t>o</a:t>
            </a:r>
            <a:r>
              <a:rPr dirty="0" sz="2800" spc="-20">
                <a:solidFill>
                  <a:srgbClr val="00A9DF"/>
                </a:solidFill>
                <a:latin typeface="Arial"/>
                <a:cs typeface="Arial"/>
              </a:rPr>
              <a:t>rm</a:t>
            </a:r>
            <a:r>
              <a:rPr dirty="0" sz="2800" spc="-15">
                <a:solidFill>
                  <a:srgbClr val="00A9DF"/>
                </a:solidFill>
                <a:latin typeface="Arial"/>
                <a:cs typeface="Arial"/>
              </a:rPr>
              <a:t>a</a:t>
            </a:r>
            <a:r>
              <a:rPr dirty="0" sz="2800" spc="-10">
                <a:solidFill>
                  <a:srgbClr val="00A9DF"/>
                </a:solidFill>
                <a:latin typeface="Arial"/>
                <a:cs typeface="Arial"/>
              </a:rPr>
              <a:t>ti</a:t>
            </a:r>
            <a:r>
              <a:rPr dirty="0" sz="2800" spc="-15">
                <a:solidFill>
                  <a:srgbClr val="00A9DF"/>
                </a:solidFill>
                <a:latin typeface="Arial"/>
                <a:cs typeface="Arial"/>
              </a:rPr>
              <a:t>o</a:t>
            </a:r>
            <a:r>
              <a:rPr dirty="0" sz="2800" spc="-20">
                <a:solidFill>
                  <a:srgbClr val="00A9DF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" y="2345435"/>
            <a:ext cx="3491484" cy="349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2468498"/>
            <a:ext cx="3246501" cy="3246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81025" y="2439923"/>
            <a:ext cx="3303651" cy="3303651"/>
          </a:xfrm>
          <a:custGeom>
            <a:avLst/>
            <a:gdLst/>
            <a:ahLst/>
            <a:cxnLst/>
            <a:rect l="l" t="t" r="r" b="b"/>
            <a:pathLst>
              <a:path w="3303651" h="3303651">
                <a:moveTo>
                  <a:pt x="0" y="3303651"/>
                </a:moveTo>
                <a:lnTo>
                  <a:pt x="3303651" y="3303651"/>
                </a:lnTo>
                <a:lnTo>
                  <a:pt x="3303651" y="0"/>
                </a:lnTo>
                <a:lnTo>
                  <a:pt x="0" y="0"/>
                </a:lnTo>
                <a:lnTo>
                  <a:pt x="0" y="3303651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282685" y="30226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143000"/>
            <a:ext cx="7543800" cy="838200"/>
          </a:xfrm>
          <a:custGeom>
            <a:avLst/>
            <a:gdLst/>
            <a:ahLst/>
            <a:cxnLst/>
            <a:rect l="l" t="t" r="r" b="b"/>
            <a:pathLst>
              <a:path w="7543800" h="838200">
                <a:moveTo>
                  <a:pt x="0" y="838200"/>
                </a:moveTo>
                <a:lnTo>
                  <a:pt x="7543800" y="838200"/>
                </a:lnTo>
                <a:lnTo>
                  <a:pt x="75438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00A9D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18819" y="1218438"/>
            <a:ext cx="7642859" cy="3897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62940">
              <a:lnSpc>
                <a:spcPct val="100000"/>
              </a:lnSpc>
            </a:pP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tions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ding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ound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 Comp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tit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 t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CIHR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act Ce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e: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80"/>
              </a:spcBef>
            </a:pPr>
            <a:endParaRPr sz="1300"/>
          </a:p>
          <a:p>
            <a:pPr marL="3869054">
              <a:lnSpc>
                <a:spcPct val="100000"/>
              </a:lnSpc>
            </a:pPr>
            <a:r>
              <a:rPr dirty="0" sz="2400">
                <a:solidFill>
                  <a:srgbClr val="8B8B8B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8B8B8B"/>
                </a:solidFill>
                <a:latin typeface="Calibri"/>
                <a:cs typeface="Calibri"/>
              </a:rPr>
              <a:t>h</a:t>
            </a:r>
            <a:r>
              <a:rPr dirty="0" sz="2400">
                <a:solidFill>
                  <a:srgbClr val="8B8B8B"/>
                </a:solidFill>
                <a:latin typeface="Calibri"/>
                <a:cs typeface="Calibri"/>
              </a:rPr>
              <a:t>ank</a:t>
            </a:r>
            <a:r>
              <a:rPr dirty="0" sz="2400" spc="5">
                <a:solidFill>
                  <a:srgbClr val="8B8B8B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8B8B8B"/>
                </a:solidFill>
                <a:latin typeface="Calibri"/>
                <a:cs typeface="Calibri"/>
              </a:rPr>
              <a:t>y</a:t>
            </a:r>
            <a:r>
              <a:rPr dirty="0" sz="2400">
                <a:solidFill>
                  <a:srgbClr val="8B8B8B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8B8B8B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8B8B8B"/>
                </a:solidFill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1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3945254">
              <a:lnSpc>
                <a:spcPct val="100000"/>
              </a:lnSpc>
            </a:pPr>
            <a:r>
              <a:rPr dirty="0" sz="2000" spc="-16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oll</a:t>
            </a:r>
            <a:r>
              <a:rPr dirty="0" sz="20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 spc="-3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ee: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888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78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3945254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Ph</a:t>
            </a:r>
            <a:r>
              <a:rPr dirty="0" sz="2000" spc="5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ne:</a:t>
            </a:r>
            <a:r>
              <a:rPr dirty="0" sz="20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61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95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19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200"/>
              </a:lnSpc>
            </a:pPr>
            <a:endParaRPr sz="1200"/>
          </a:p>
          <a:p>
            <a:pPr marL="3945254">
              <a:lnSpc>
                <a:spcPct val="100000"/>
              </a:lnSpc>
            </a:pPr>
            <a:r>
              <a:rPr dirty="0" sz="2000" spc="-6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000" spc="-3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x:</a:t>
            </a:r>
            <a:r>
              <a:rPr dirty="0" sz="2000" spc="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61</a:t>
            </a:r>
            <a:r>
              <a:rPr dirty="0" sz="2000" spc="5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95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z="2000" spc="-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800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1"/>
              </a:spcBef>
            </a:pPr>
            <a:endParaRPr sz="1200"/>
          </a:p>
          <a:p>
            <a:pPr marL="3945254">
              <a:lnSpc>
                <a:spcPct val="100000"/>
              </a:lnSpc>
            </a:pPr>
            <a:r>
              <a:rPr dirty="0" sz="2000" spc="-1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2000" spc="-1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il:</a:t>
            </a:r>
            <a:r>
              <a:rPr dirty="0" sz="20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4"/>
              </a:rPr>
              <a:t>support</a:t>
            </a:r>
            <a:r>
              <a:rPr dirty="0" sz="2000" spc="-15" u="heavy">
                <a:solidFill>
                  <a:srgbClr val="0073CF"/>
                </a:solidFill>
                <a:latin typeface="Calibri"/>
                <a:cs typeface="Calibri"/>
                <a:hlinkClick r:id="rId4"/>
              </a:rPr>
              <a:t>@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4"/>
              </a:rPr>
              <a:t>cih</a:t>
            </a:r>
            <a:r>
              <a:rPr dirty="0" sz="2000" spc="-5" u="heavy">
                <a:solidFill>
                  <a:srgbClr val="0073C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5"/>
              </a:rPr>
              <a:t>-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6"/>
              </a:rPr>
              <a:t>i</a:t>
            </a:r>
            <a:r>
              <a:rPr dirty="0" sz="2000" spc="-45" u="heavy">
                <a:solidFill>
                  <a:srgbClr val="0073CF"/>
                </a:solidFill>
                <a:latin typeface="Calibri"/>
                <a:cs typeface="Calibri"/>
                <a:hlinkClick r:id="rId6"/>
              </a:rPr>
              <a:t>r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6"/>
              </a:rPr>
              <a:t>sc</a:t>
            </a:r>
            <a:r>
              <a:rPr dirty="0" sz="2000" spc="15" u="heavy">
                <a:solidFill>
                  <a:srgbClr val="0073CF"/>
                </a:solidFill>
                <a:latin typeface="Calibri"/>
                <a:cs typeface="Calibri"/>
                <a:hlinkClick r:id="rId6"/>
              </a:rPr>
              <a:t>.</a:t>
            </a:r>
            <a:r>
              <a:rPr dirty="0" sz="2000" spc="-10" u="heavy">
                <a:solidFill>
                  <a:srgbClr val="0073CF"/>
                </a:solidFill>
                <a:latin typeface="Calibri"/>
                <a:cs typeface="Calibri"/>
                <a:hlinkClick r:id="rId6"/>
              </a:rPr>
              <a:t>g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6"/>
              </a:rPr>
              <a:t>c.</a:t>
            </a:r>
            <a:r>
              <a:rPr dirty="0" sz="2000" spc="-10" u="heavy">
                <a:solidFill>
                  <a:srgbClr val="0073CF"/>
                </a:solidFill>
                <a:latin typeface="Calibri"/>
                <a:cs typeface="Calibri"/>
                <a:hlinkClick r:id="rId6"/>
              </a:rPr>
              <a:t>c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6"/>
              </a:rPr>
              <a:t>a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200"/>
              </a:lnSpc>
            </a:pPr>
            <a:endParaRPr sz="1200"/>
          </a:p>
          <a:p>
            <a:pPr marL="3945254">
              <a:lnSpc>
                <a:spcPct val="100000"/>
              </a:lnSpc>
            </a:pPr>
            <a:r>
              <a:rPr dirty="0" sz="2000" spc="-80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-10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dirty="0" sz="2000" spc="-2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000" b="1">
                <a:solidFill>
                  <a:srgbClr val="404040"/>
                </a:solidFill>
                <a:latin typeface="Calibri"/>
                <a:cs typeface="Calibri"/>
              </a:rPr>
              <a:t>e:</a:t>
            </a:r>
            <a:r>
              <a:rPr dirty="0" sz="20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 u="heavy">
                <a:solidFill>
                  <a:srgbClr val="0073CF"/>
                </a:solidFill>
                <a:latin typeface="Calibri"/>
                <a:cs typeface="Calibri"/>
                <a:hlinkClick r:id="rId7"/>
              </a:rPr>
              <a:t>h</a:t>
            </a:r>
            <a:r>
              <a:rPr dirty="0" sz="2000" spc="-25" u="heavy">
                <a:solidFill>
                  <a:srgbClr val="0073CF"/>
                </a:solidFill>
                <a:latin typeface="Calibri"/>
                <a:cs typeface="Calibri"/>
                <a:hlinkClick r:id="rId7"/>
              </a:rPr>
              <a:t>t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7"/>
              </a:rPr>
              <a:t>tp</a:t>
            </a:r>
            <a:r>
              <a:rPr dirty="0" sz="2000" spc="5" u="heavy">
                <a:solidFill>
                  <a:srgbClr val="0073CF"/>
                </a:solidFill>
                <a:latin typeface="Calibri"/>
                <a:cs typeface="Calibri"/>
                <a:hlinkClick r:id="rId7"/>
              </a:rPr>
              <a:t>: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7"/>
              </a:rPr>
              <a:t>/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7"/>
              </a:rPr>
              <a:t>/</a:t>
            </a:r>
            <a:r>
              <a:rPr dirty="0" sz="2000" spc="5" u="heavy">
                <a:solidFill>
                  <a:srgbClr val="0073CF"/>
                </a:solidFill>
                <a:latin typeface="Calibri"/>
                <a:cs typeface="Calibri"/>
                <a:hlinkClick r:id="rId7"/>
              </a:rPr>
              <a:t>w</a:t>
            </a:r>
            <a:r>
              <a:rPr dirty="0" sz="2000" spc="5" u="heavy">
                <a:solidFill>
                  <a:srgbClr val="0073CF"/>
                </a:solidFill>
                <a:latin typeface="Calibri"/>
                <a:cs typeface="Calibri"/>
                <a:hlinkClick r:id="rId7"/>
              </a:rPr>
              <a:t>w</a:t>
            </a:r>
            <a:r>
              <a:rPr dirty="0" sz="2000" spc="-140" u="heavy">
                <a:solidFill>
                  <a:srgbClr val="0073CF"/>
                </a:solidFill>
                <a:latin typeface="Calibri"/>
                <a:cs typeface="Calibri"/>
                <a:hlinkClick r:id="rId7"/>
              </a:rPr>
              <a:t>w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7"/>
              </a:rPr>
              <a:t>.cih</a:t>
            </a:r>
            <a:r>
              <a:rPr dirty="0" sz="2000" spc="10" u="heavy">
                <a:solidFill>
                  <a:srgbClr val="0073CF"/>
                </a:solidFill>
                <a:latin typeface="Calibri"/>
                <a:cs typeface="Calibri"/>
                <a:hlinkClick r:id="rId7"/>
              </a:rPr>
              <a:t>r</a:t>
            </a:r>
            <a:r>
              <a:rPr dirty="0" sz="2000" spc="-5" u="heavy">
                <a:solidFill>
                  <a:srgbClr val="0073CF"/>
                </a:solidFill>
                <a:latin typeface="Calibri"/>
                <a:cs typeface="Calibri"/>
                <a:hlinkClick r:id="rId8"/>
              </a:rPr>
              <a:t>-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9"/>
              </a:rPr>
              <a:t>i</a:t>
            </a:r>
            <a:r>
              <a:rPr dirty="0" sz="2000" spc="-45" u="heavy">
                <a:solidFill>
                  <a:srgbClr val="0073CF"/>
                </a:solidFill>
                <a:latin typeface="Calibri"/>
                <a:cs typeface="Calibri"/>
                <a:hlinkClick r:id="rId9"/>
              </a:rPr>
              <a:t>r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9"/>
              </a:rPr>
              <a:t>sc</a:t>
            </a:r>
            <a:r>
              <a:rPr dirty="0" sz="2000" spc="20" u="heavy">
                <a:solidFill>
                  <a:srgbClr val="0073CF"/>
                </a:solidFill>
                <a:latin typeface="Calibri"/>
                <a:cs typeface="Calibri"/>
                <a:hlinkClick r:id="rId9"/>
              </a:rPr>
              <a:t>.</a:t>
            </a:r>
            <a:r>
              <a:rPr dirty="0" sz="2000" spc="-10" u="heavy">
                <a:solidFill>
                  <a:srgbClr val="0073CF"/>
                </a:solidFill>
                <a:latin typeface="Calibri"/>
                <a:cs typeface="Calibri"/>
                <a:hlinkClick r:id="rId9"/>
              </a:rPr>
              <a:t>g</a:t>
            </a:r>
            <a:r>
              <a:rPr dirty="0" sz="2000" u="heavy">
                <a:solidFill>
                  <a:srgbClr val="0073CF"/>
                </a:solidFill>
                <a:latin typeface="Calibri"/>
                <a:cs typeface="Calibri"/>
                <a:hlinkClick r:id="rId9"/>
              </a:rPr>
              <a:t>c.ca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916" y="623316"/>
            <a:ext cx="7356348" cy="5340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609574"/>
            <a:ext cx="7333488" cy="5317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33437" y="604799"/>
            <a:ext cx="7343013" cy="5326634"/>
          </a:xfrm>
          <a:custGeom>
            <a:avLst/>
            <a:gdLst/>
            <a:ahLst/>
            <a:cxnLst/>
            <a:rect l="l" t="t" r="r" b="b"/>
            <a:pathLst>
              <a:path w="7343013" h="5326634">
                <a:moveTo>
                  <a:pt x="0" y="5326634"/>
                </a:moveTo>
                <a:lnTo>
                  <a:pt x="7343013" y="5326634"/>
                </a:lnTo>
                <a:lnTo>
                  <a:pt x="7343013" y="0"/>
                </a:lnTo>
                <a:lnTo>
                  <a:pt x="0" y="0"/>
                </a:lnTo>
                <a:lnTo>
                  <a:pt x="0" y="5326634"/>
                </a:lnTo>
                <a:close/>
              </a:path>
            </a:pathLst>
          </a:custGeom>
          <a:ln w="9525">
            <a:solidFill>
              <a:srgbClr val="40404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40597" y="30226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3808" y="935774"/>
            <a:ext cx="2163953" cy="4781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080886" y="764540"/>
            <a:ext cx="2163953" cy="4953038"/>
          </a:xfrm>
          <a:custGeom>
            <a:avLst/>
            <a:gdLst/>
            <a:ahLst/>
            <a:cxnLst/>
            <a:rect l="l" t="t" r="r" b="b"/>
            <a:pathLst>
              <a:path w="2163953" h="4953038">
                <a:moveTo>
                  <a:pt x="0" y="360680"/>
                </a:moveTo>
                <a:lnTo>
                  <a:pt x="4718" y="302190"/>
                </a:lnTo>
                <a:lnTo>
                  <a:pt x="18381" y="246701"/>
                </a:lnTo>
                <a:lnTo>
                  <a:pt x="40246" y="194954"/>
                </a:lnTo>
                <a:lnTo>
                  <a:pt x="69571" y="147693"/>
                </a:lnTo>
                <a:lnTo>
                  <a:pt x="105616" y="105663"/>
                </a:lnTo>
                <a:lnTo>
                  <a:pt x="147639" y="69608"/>
                </a:lnTo>
                <a:lnTo>
                  <a:pt x="194898" y="40270"/>
                </a:lnTo>
                <a:lnTo>
                  <a:pt x="246652" y="18393"/>
                </a:lnTo>
                <a:lnTo>
                  <a:pt x="302160" y="4722"/>
                </a:lnTo>
                <a:lnTo>
                  <a:pt x="360679" y="0"/>
                </a:lnTo>
                <a:lnTo>
                  <a:pt x="1803272" y="0"/>
                </a:lnTo>
                <a:lnTo>
                  <a:pt x="1861762" y="4722"/>
                </a:lnTo>
                <a:lnTo>
                  <a:pt x="1917251" y="18393"/>
                </a:lnTo>
                <a:lnTo>
                  <a:pt x="1968998" y="40270"/>
                </a:lnTo>
                <a:lnTo>
                  <a:pt x="2016259" y="69608"/>
                </a:lnTo>
                <a:lnTo>
                  <a:pt x="2058289" y="105663"/>
                </a:lnTo>
                <a:lnTo>
                  <a:pt x="2094344" y="147693"/>
                </a:lnTo>
                <a:lnTo>
                  <a:pt x="2123682" y="194954"/>
                </a:lnTo>
                <a:lnTo>
                  <a:pt x="2145559" y="246701"/>
                </a:lnTo>
                <a:lnTo>
                  <a:pt x="2159230" y="302190"/>
                </a:lnTo>
                <a:lnTo>
                  <a:pt x="2163953" y="360680"/>
                </a:lnTo>
                <a:lnTo>
                  <a:pt x="2163953" y="4592320"/>
                </a:lnTo>
                <a:lnTo>
                  <a:pt x="2159230" y="4650841"/>
                </a:lnTo>
                <a:lnTo>
                  <a:pt x="2145559" y="4706351"/>
                </a:lnTo>
                <a:lnTo>
                  <a:pt x="2123682" y="4758110"/>
                </a:lnTo>
                <a:lnTo>
                  <a:pt x="2094344" y="4805374"/>
                </a:lnTo>
                <a:lnTo>
                  <a:pt x="2058289" y="4847402"/>
                </a:lnTo>
                <a:lnTo>
                  <a:pt x="2016259" y="4883453"/>
                </a:lnTo>
                <a:lnTo>
                  <a:pt x="1968998" y="4912783"/>
                </a:lnTo>
                <a:lnTo>
                  <a:pt x="1917251" y="4934652"/>
                </a:lnTo>
                <a:lnTo>
                  <a:pt x="1861762" y="4948318"/>
                </a:lnTo>
                <a:lnTo>
                  <a:pt x="1803272" y="4953038"/>
                </a:lnTo>
                <a:lnTo>
                  <a:pt x="360679" y="4953038"/>
                </a:lnTo>
                <a:lnTo>
                  <a:pt x="302160" y="4948318"/>
                </a:lnTo>
                <a:lnTo>
                  <a:pt x="246652" y="4934652"/>
                </a:lnTo>
                <a:lnTo>
                  <a:pt x="194898" y="4912783"/>
                </a:lnTo>
                <a:lnTo>
                  <a:pt x="147639" y="4883453"/>
                </a:lnTo>
                <a:lnTo>
                  <a:pt x="105616" y="4847402"/>
                </a:lnTo>
                <a:lnTo>
                  <a:pt x="69571" y="4805374"/>
                </a:lnTo>
                <a:lnTo>
                  <a:pt x="40246" y="4758110"/>
                </a:lnTo>
                <a:lnTo>
                  <a:pt x="18381" y="4706351"/>
                </a:lnTo>
                <a:lnTo>
                  <a:pt x="4718" y="4650841"/>
                </a:lnTo>
                <a:lnTo>
                  <a:pt x="0" y="4592320"/>
                </a:lnTo>
                <a:lnTo>
                  <a:pt x="0" y="36068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086855" y="921130"/>
            <a:ext cx="2163953" cy="228600"/>
          </a:xfrm>
          <a:custGeom>
            <a:avLst/>
            <a:gdLst/>
            <a:ahLst/>
            <a:cxnLst/>
            <a:rect l="l" t="t" r="r" b="b"/>
            <a:pathLst>
              <a:path w="2163953" h="228600">
                <a:moveTo>
                  <a:pt x="0" y="38100"/>
                </a:moveTo>
                <a:lnTo>
                  <a:pt x="20947" y="4077"/>
                </a:lnTo>
                <a:lnTo>
                  <a:pt x="2125853" y="0"/>
                </a:lnTo>
                <a:lnTo>
                  <a:pt x="2139913" y="2682"/>
                </a:lnTo>
                <a:lnTo>
                  <a:pt x="2151601" y="10033"/>
                </a:lnTo>
                <a:lnTo>
                  <a:pt x="2159898" y="21002"/>
                </a:lnTo>
                <a:lnTo>
                  <a:pt x="2163788" y="34544"/>
                </a:lnTo>
                <a:lnTo>
                  <a:pt x="2163953" y="190500"/>
                </a:lnTo>
                <a:lnTo>
                  <a:pt x="2161286" y="204560"/>
                </a:lnTo>
                <a:lnTo>
                  <a:pt x="2153964" y="216248"/>
                </a:lnTo>
                <a:lnTo>
                  <a:pt x="2143005" y="224545"/>
                </a:lnTo>
                <a:lnTo>
                  <a:pt x="2129427" y="228435"/>
                </a:lnTo>
                <a:lnTo>
                  <a:pt x="38100" y="228600"/>
                </a:lnTo>
                <a:lnTo>
                  <a:pt x="24039" y="225933"/>
                </a:lnTo>
                <a:lnTo>
                  <a:pt x="12351" y="218611"/>
                </a:lnTo>
                <a:lnTo>
                  <a:pt x="4054" y="207652"/>
                </a:lnTo>
                <a:lnTo>
                  <a:pt x="164" y="194074"/>
                </a:lnTo>
                <a:lnTo>
                  <a:pt x="0" y="381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080886" y="5486400"/>
            <a:ext cx="2163953" cy="231178"/>
          </a:xfrm>
          <a:custGeom>
            <a:avLst/>
            <a:gdLst/>
            <a:ahLst/>
            <a:cxnLst/>
            <a:rect l="l" t="t" r="r" b="b"/>
            <a:pathLst>
              <a:path w="2163953" h="231178">
                <a:moveTo>
                  <a:pt x="0" y="38481"/>
                </a:moveTo>
                <a:lnTo>
                  <a:pt x="20765" y="4300"/>
                </a:lnTo>
                <a:lnTo>
                  <a:pt x="2125471" y="0"/>
                </a:lnTo>
                <a:lnTo>
                  <a:pt x="2139507" y="2652"/>
                </a:lnTo>
                <a:lnTo>
                  <a:pt x="2151240" y="9931"/>
                </a:lnTo>
                <a:lnTo>
                  <a:pt x="2159652" y="20821"/>
                </a:lnTo>
                <a:lnTo>
                  <a:pt x="2163727" y="34304"/>
                </a:lnTo>
                <a:lnTo>
                  <a:pt x="2163953" y="192646"/>
                </a:lnTo>
                <a:lnTo>
                  <a:pt x="2161303" y="206711"/>
                </a:lnTo>
                <a:lnTo>
                  <a:pt x="2154033" y="218454"/>
                </a:lnTo>
                <a:lnTo>
                  <a:pt x="2143155" y="226868"/>
                </a:lnTo>
                <a:lnTo>
                  <a:pt x="2129686" y="230948"/>
                </a:lnTo>
                <a:lnTo>
                  <a:pt x="38480" y="231178"/>
                </a:lnTo>
                <a:lnTo>
                  <a:pt x="24401" y="228531"/>
                </a:lnTo>
                <a:lnTo>
                  <a:pt x="12675" y="221262"/>
                </a:lnTo>
                <a:lnTo>
                  <a:pt x="4289" y="210374"/>
                </a:lnTo>
                <a:lnTo>
                  <a:pt x="227" y="196875"/>
                </a:lnTo>
                <a:lnTo>
                  <a:pt x="0" y="3848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477000" y="912494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114300"/>
                </a:moveTo>
                <a:lnTo>
                  <a:pt x="17966" y="69812"/>
                </a:lnTo>
                <a:lnTo>
                  <a:pt x="55032" y="39917"/>
                </a:lnTo>
                <a:lnTo>
                  <a:pt x="93597" y="22055"/>
                </a:lnTo>
                <a:lnTo>
                  <a:pt x="139624" y="8983"/>
                </a:lnTo>
                <a:lnTo>
                  <a:pt x="191523" y="1496"/>
                </a:lnTo>
                <a:lnTo>
                  <a:pt x="228600" y="0"/>
                </a:lnTo>
                <a:lnTo>
                  <a:pt x="247346" y="378"/>
                </a:lnTo>
                <a:lnTo>
                  <a:pt x="300849" y="5827"/>
                </a:lnTo>
                <a:lnTo>
                  <a:pt x="349010" y="17126"/>
                </a:lnTo>
                <a:lnTo>
                  <a:pt x="390239" y="33480"/>
                </a:lnTo>
                <a:lnTo>
                  <a:pt x="422947" y="54094"/>
                </a:lnTo>
                <a:lnTo>
                  <a:pt x="450555" y="86834"/>
                </a:lnTo>
                <a:lnTo>
                  <a:pt x="457200" y="114300"/>
                </a:lnTo>
                <a:lnTo>
                  <a:pt x="456442" y="123673"/>
                </a:lnTo>
                <a:lnTo>
                  <a:pt x="439233" y="158787"/>
                </a:lnTo>
                <a:lnTo>
                  <a:pt x="402167" y="188682"/>
                </a:lnTo>
                <a:lnTo>
                  <a:pt x="363602" y="206544"/>
                </a:lnTo>
                <a:lnTo>
                  <a:pt x="317575" y="219616"/>
                </a:lnTo>
                <a:lnTo>
                  <a:pt x="265676" y="227103"/>
                </a:lnTo>
                <a:lnTo>
                  <a:pt x="228600" y="228600"/>
                </a:lnTo>
                <a:lnTo>
                  <a:pt x="209853" y="228221"/>
                </a:lnTo>
                <a:lnTo>
                  <a:pt x="156350" y="222772"/>
                </a:lnTo>
                <a:lnTo>
                  <a:pt x="108189" y="211473"/>
                </a:lnTo>
                <a:lnTo>
                  <a:pt x="66960" y="195119"/>
                </a:lnTo>
                <a:lnTo>
                  <a:pt x="34252" y="174505"/>
                </a:lnTo>
                <a:lnTo>
                  <a:pt x="6644" y="141765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14400" y="1374139"/>
            <a:ext cx="5108448" cy="395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219200" y="3809619"/>
            <a:ext cx="1133475" cy="1762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240536" y="3809619"/>
            <a:ext cx="1133475" cy="304800"/>
          </a:xfrm>
          <a:custGeom>
            <a:avLst/>
            <a:gdLst/>
            <a:ahLst/>
            <a:cxnLst/>
            <a:rect l="l" t="t" r="r" b="b"/>
            <a:pathLst>
              <a:path w="1133475" h="304800">
                <a:moveTo>
                  <a:pt x="0" y="152399"/>
                </a:moveTo>
                <a:lnTo>
                  <a:pt x="16471" y="115765"/>
                </a:lnTo>
                <a:lnTo>
                  <a:pt x="63261" y="82348"/>
                </a:lnTo>
                <a:lnTo>
                  <a:pt x="109354" y="62380"/>
                </a:lnTo>
                <a:lnTo>
                  <a:pt x="166004" y="44624"/>
                </a:lnTo>
                <a:lnTo>
                  <a:pt x="232047" y="29394"/>
                </a:lnTo>
                <a:lnTo>
                  <a:pt x="306314" y="17004"/>
                </a:lnTo>
                <a:lnTo>
                  <a:pt x="346168" y="11971"/>
                </a:lnTo>
                <a:lnTo>
                  <a:pt x="387640" y="7766"/>
                </a:lnTo>
                <a:lnTo>
                  <a:pt x="430585" y="4427"/>
                </a:lnTo>
                <a:lnTo>
                  <a:pt x="474858" y="1993"/>
                </a:lnTo>
                <a:lnTo>
                  <a:pt x="520311" y="504"/>
                </a:lnTo>
                <a:lnTo>
                  <a:pt x="566801" y="0"/>
                </a:lnTo>
                <a:lnTo>
                  <a:pt x="613272" y="504"/>
                </a:lnTo>
                <a:lnTo>
                  <a:pt x="658709" y="1993"/>
                </a:lnTo>
                <a:lnTo>
                  <a:pt x="702967" y="4427"/>
                </a:lnTo>
                <a:lnTo>
                  <a:pt x="745899" y="7766"/>
                </a:lnTo>
                <a:lnTo>
                  <a:pt x="787360" y="11971"/>
                </a:lnTo>
                <a:lnTo>
                  <a:pt x="827203" y="17004"/>
                </a:lnTo>
                <a:lnTo>
                  <a:pt x="865284" y="22825"/>
                </a:lnTo>
                <a:lnTo>
                  <a:pt x="935571" y="36674"/>
                </a:lnTo>
                <a:lnTo>
                  <a:pt x="997053" y="53206"/>
                </a:lnTo>
                <a:lnTo>
                  <a:pt x="1048565" y="72107"/>
                </a:lnTo>
                <a:lnTo>
                  <a:pt x="1088937" y="93065"/>
                </a:lnTo>
                <a:lnTo>
                  <a:pt x="1126057" y="127671"/>
                </a:lnTo>
                <a:lnTo>
                  <a:pt x="1133475" y="152399"/>
                </a:lnTo>
                <a:lnTo>
                  <a:pt x="1131596" y="164903"/>
                </a:lnTo>
                <a:lnTo>
                  <a:pt x="1104581" y="200582"/>
                </a:lnTo>
                <a:lnTo>
                  <a:pt x="1070216" y="222451"/>
                </a:lnTo>
                <a:lnTo>
                  <a:pt x="1024129" y="242419"/>
                </a:lnTo>
                <a:lnTo>
                  <a:pt x="967485" y="260175"/>
                </a:lnTo>
                <a:lnTo>
                  <a:pt x="901455" y="275405"/>
                </a:lnTo>
                <a:lnTo>
                  <a:pt x="827203" y="287795"/>
                </a:lnTo>
                <a:lnTo>
                  <a:pt x="787360" y="292828"/>
                </a:lnTo>
                <a:lnTo>
                  <a:pt x="745899" y="297033"/>
                </a:lnTo>
                <a:lnTo>
                  <a:pt x="702967" y="300372"/>
                </a:lnTo>
                <a:lnTo>
                  <a:pt x="658709" y="302806"/>
                </a:lnTo>
                <a:lnTo>
                  <a:pt x="613272" y="304295"/>
                </a:lnTo>
                <a:lnTo>
                  <a:pt x="566801" y="304799"/>
                </a:lnTo>
                <a:lnTo>
                  <a:pt x="520311" y="304295"/>
                </a:lnTo>
                <a:lnTo>
                  <a:pt x="474858" y="302806"/>
                </a:lnTo>
                <a:lnTo>
                  <a:pt x="430585" y="300372"/>
                </a:lnTo>
                <a:lnTo>
                  <a:pt x="387640" y="297033"/>
                </a:lnTo>
                <a:lnTo>
                  <a:pt x="346168" y="292828"/>
                </a:lnTo>
                <a:lnTo>
                  <a:pt x="306314" y="287795"/>
                </a:lnTo>
                <a:lnTo>
                  <a:pt x="268225" y="281974"/>
                </a:lnTo>
                <a:lnTo>
                  <a:pt x="197925" y="268125"/>
                </a:lnTo>
                <a:lnTo>
                  <a:pt x="136432" y="251593"/>
                </a:lnTo>
                <a:lnTo>
                  <a:pt x="84915" y="232692"/>
                </a:lnTo>
                <a:lnTo>
                  <a:pt x="44539" y="211734"/>
                </a:lnTo>
                <a:lnTo>
                  <a:pt x="7417" y="177128"/>
                </a:lnTo>
                <a:lnTo>
                  <a:pt x="0" y="15239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38200" y="1219200"/>
            <a:ext cx="5184648" cy="4343400"/>
          </a:xfrm>
          <a:custGeom>
            <a:avLst/>
            <a:gdLst/>
            <a:ahLst/>
            <a:cxnLst/>
            <a:rect l="l" t="t" r="r" b="b"/>
            <a:pathLst>
              <a:path w="5184648" h="4343400">
                <a:moveTo>
                  <a:pt x="0" y="301371"/>
                </a:moveTo>
                <a:lnTo>
                  <a:pt x="3944" y="252473"/>
                </a:lnTo>
                <a:lnTo>
                  <a:pt x="15365" y="206093"/>
                </a:lnTo>
                <a:lnTo>
                  <a:pt x="33640" y="162849"/>
                </a:lnTo>
                <a:lnTo>
                  <a:pt x="58150" y="123361"/>
                </a:lnTo>
                <a:lnTo>
                  <a:pt x="88274" y="88249"/>
                </a:lnTo>
                <a:lnTo>
                  <a:pt x="123391" y="58131"/>
                </a:lnTo>
                <a:lnTo>
                  <a:pt x="162882" y="33628"/>
                </a:lnTo>
                <a:lnTo>
                  <a:pt x="206124" y="15358"/>
                </a:lnTo>
                <a:lnTo>
                  <a:pt x="252498" y="3942"/>
                </a:lnTo>
                <a:lnTo>
                  <a:pt x="301383" y="0"/>
                </a:lnTo>
                <a:lnTo>
                  <a:pt x="4883277" y="0"/>
                </a:lnTo>
                <a:lnTo>
                  <a:pt x="4932174" y="3942"/>
                </a:lnTo>
                <a:lnTo>
                  <a:pt x="4978554" y="15358"/>
                </a:lnTo>
                <a:lnTo>
                  <a:pt x="5021798" y="33628"/>
                </a:lnTo>
                <a:lnTo>
                  <a:pt x="5061286" y="58131"/>
                </a:lnTo>
                <a:lnTo>
                  <a:pt x="5096398" y="88249"/>
                </a:lnTo>
                <a:lnTo>
                  <a:pt x="5126516" y="123361"/>
                </a:lnTo>
                <a:lnTo>
                  <a:pt x="5151019" y="162849"/>
                </a:lnTo>
                <a:lnTo>
                  <a:pt x="5169289" y="206093"/>
                </a:lnTo>
                <a:lnTo>
                  <a:pt x="5180705" y="252473"/>
                </a:lnTo>
                <a:lnTo>
                  <a:pt x="5184648" y="301371"/>
                </a:lnTo>
                <a:lnTo>
                  <a:pt x="5184648" y="4042029"/>
                </a:lnTo>
                <a:lnTo>
                  <a:pt x="5180705" y="4090926"/>
                </a:lnTo>
                <a:lnTo>
                  <a:pt x="5169289" y="4137306"/>
                </a:lnTo>
                <a:lnTo>
                  <a:pt x="5151019" y="4180550"/>
                </a:lnTo>
                <a:lnTo>
                  <a:pt x="5126516" y="4220038"/>
                </a:lnTo>
                <a:lnTo>
                  <a:pt x="5096398" y="4255150"/>
                </a:lnTo>
                <a:lnTo>
                  <a:pt x="5061286" y="4285268"/>
                </a:lnTo>
                <a:lnTo>
                  <a:pt x="5021798" y="4309771"/>
                </a:lnTo>
                <a:lnTo>
                  <a:pt x="4978554" y="4328041"/>
                </a:lnTo>
                <a:lnTo>
                  <a:pt x="4932174" y="4339457"/>
                </a:lnTo>
                <a:lnTo>
                  <a:pt x="4883277" y="4343400"/>
                </a:lnTo>
                <a:lnTo>
                  <a:pt x="301383" y="4343400"/>
                </a:lnTo>
                <a:lnTo>
                  <a:pt x="252498" y="4339457"/>
                </a:lnTo>
                <a:lnTo>
                  <a:pt x="206124" y="4328041"/>
                </a:lnTo>
                <a:lnTo>
                  <a:pt x="162882" y="4309771"/>
                </a:lnTo>
                <a:lnTo>
                  <a:pt x="123391" y="4285268"/>
                </a:lnTo>
                <a:lnTo>
                  <a:pt x="88274" y="4255150"/>
                </a:lnTo>
                <a:lnTo>
                  <a:pt x="58150" y="4220038"/>
                </a:lnTo>
                <a:lnTo>
                  <a:pt x="33640" y="4180550"/>
                </a:lnTo>
                <a:lnTo>
                  <a:pt x="15365" y="4137306"/>
                </a:lnTo>
                <a:lnTo>
                  <a:pt x="3944" y="4090926"/>
                </a:lnTo>
                <a:lnTo>
                  <a:pt x="0" y="4042029"/>
                </a:lnTo>
                <a:lnTo>
                  <a:pt x="0" y="30137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0597" y="30226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60092" y="1642872"/>
            <a:ext cx="4373880" cy="362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0" y="1669160"/>
            <a:ext cx="4267200" cy="3519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 b="1">
                <a:latin typeface="Arial"/>
                <a:cs typeface="Arial"/>
              </a:rPr>
              <a:t>Session</a:t>
            </a:r>
            <a:r>
              <a:rPr dirty="0" spc="5" b="1">
                <a:latin typeface="Arial"/>
                <a:cs typeface="Arial"/>
              </a:rPr>
              <a:t> </a:t>
            </a:r>
            <a:r>
              <a:rPr dirty="0" spc="-25" b="1">
                <a:latin typeface="Arial"/>
                <a:cs typeface="Arial"/>
              </a:rPr>
              <a:t>O</a:t>
            </a:r>
            <a:r>
              <a:rPr dirty="0" spc="-35" b="1">
                <a:latin typeface="Arial"/>
                <a:cs typeface="Arial"/>
              </a:rPr>
              <a:t>u</a:t>
            </a:r>
            <a:r>
              <a:rPr dirty="0" spc="-15" b="1">
                <a:latin typeface="Arial"/>
                <a:cs typeface="Arial"/>
              </a:rPr>
              <a:t>tline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3414648"/>
            <a:ext cx="549275" cy="547751"/>
          </a:xfrm>
          <a:custGeom>
            <a:avLst/>
            <a:gdLst/>
            <a:ahLst/>
            <a:cxnLst/>
            <a:rect l="l" t="t" r="r" b="b"/>
            <a:pathLst>
              <a:path w="549275" h="547751">
                <a:moveTo>
                  <a:pt x="274637" y="0"/>
                </a:moveTo>
                <a:lnTo>
                  <a:pt x="230090" y="3586"/>
                </a:lnTo>
                <a:lnTo>
                  <a:pt x="187831" y="13968"/>
                </a:lnTo>
                <a:lnTo>
                  <a:pt x="148426" y="30583"/>
                </a:lnTo>
                <a:lnTo>
                  <a:pt x="112441" y="52864"/>
                </a:lnTo>
                <a:lnTo>
                  <a:pt x="80440" y="80248"/>
                </a:lnTo>
                <a:lnTo>
                  <a:pt x="52989" y="112169"/>
                </a:lnTo>
                <a:lnTo>
                  <a:pt x="30654" y="148063"/>
                </a:lnTo>
                <a:lnTo>
                  <a:pt x="14001" y="187366"/>
                </a:lnTo>
                <a:lnTo>
                  <a:pt x="3594" y="229513"/>
                </a:lnTo>
                <a:lnTo>
                  <a:pt x="0" y="273938"/>
                </a:lnTo>
                <a:lnTo>
                  <a:pt x="910" y="296400"/>
                </a:lnTo>
                <a:lnTo>
                  <a:pt x="7981" y="339750"/>
                </a:lnTo>
                <a:lnTo>
                  <a:pt x="21582" y="380533"/>
                </a:lnTo>
                <a:lnTo>
                  <a:pt x="41147" y="418186"/>
                </a:lnTo>
                <a:lnTo>
                  <a:pt x="66110" y="452147"/>
                </a:lnTo>
                <a:lnTo>
                  <a:pt x="95907" y="481851"/>
                </a:lnTo>
                <a:lnTo>
                  <a:pt x="129971" y="506735"/>
                </a:lnTo>
                <a:lnTo>
                  <a:pt x="167737" y="526238"/>
                </a:lnTo>
                <a:lnTo>
                  <a:pt x="208639" y="539795"/>
                </a:lnTo>
                <a:lnTo>
                  <a:pt x="252113" y="546843"/>
                </a:lnTo>
                <a:lnTo>
                  <a:pt x="274637" y="547751"/>
                </a:lnTo>
                <a:lnTo>
                  <a:pt x="297161" y="546843"/>
                </a:lnTo>
                <a:lnTo>
                  <a:pt x="340635" y="539795"/>
                </a:lnTo>
                <a:lnTo>
                  <a:pt x="381537" y="526238"/>
                </a:lnTo>
                <a:lnTo>
                  <a:pt x="419303" y="506735"/>
                </a:lnTo>
                <a:lnTo>
                  <a:pt x="453367" y="481851"/>
                </a:lnTo>
                <a:lnTo>
                  <a:pt x="483164" y="452147"/>
                </a:lnTo>
                <a:lnTo>
                  <a:pt x="508127" y="418186"/>
                </a:lnTo>
                <a:lnTo>
                  <a:pt x="527692" y="380533"/>
                </a:lnTo>
                <a:lnTo>
                  <a:pt x="541293" y="339750"/>
                </a:lnTo>
                <a:lnTo>
                  <a:pt x="548364" y="296400"/>
                </a:lnTo>
                <a:lnTo>
                  <a:pt x="549275" y="273938"/>
                </a:lnTo>
                <a:lnTo>
                  <a:pt x="548364" y="251476"/>
                </a:lnTo>
                <a:lnTo>
                  <a:pt x="541293" y="208119"/>
                </a:lnTo>
                <a:lnTo>
                  <a:pt x="527692" y="167324"/>
                </a:lnTo>
                <a:lnTo>
                  <a:pt x="508127" y="129655"/>
                </a:lnTo>
                <a:lnTo>
                  <a:pt x="483164" y="95676"/>
                </a:lnTo>
                <a:lnTo>
                  <a:pt x="453367" y="65953"/>
                </a:lnTo>
                <a:lnTo>
                  <a:pt x="419303" y="41050"/>
                </a:lnTo>
                <a:lnTo>
                  <a:pt x="381537" y="21532"/>
                </a:lnTo>
                <a:lnTo>
                  <a:pt x="340635" y="7963"/>
                </a:lnTo>
                <a:lnTo>
                  <a:pt x="297161" y="908"/>
                </a:lnTo>
                <a:lnTo>
                  <a:pt x="274637" y="0"/>
                </a:lnTo>
                <a:close/>
              </a:path>
            </a:pathLst>
          </a:custGeom>
          <a:solidFill>
            <a:srgbClr val="00A9D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33400" y="4405248"/>
            <a:ext cx="549275" cy="547751"/>
          </a:xfrm>
          <a:custGeom>
            <a:avLst/>
            <a:gdLst/>
            <a:ahLst/>
            <a:cxnLst/>
            <a:rect l="l" t="t" r="r" b="b"/>
            <a:pathLst>
              <a:path w="549275" h="547751">
                <a:moveTo>
                  <a:pt x="274637" y="0"/>
                </a:moveTo>
                <a:lnTo>
                  <a:pt x="230090" y="3586"/>
                </a:lnTo>
                <a:lnTo>
                  <a:pt x="187831" y="13968"/>
                </a:lnTo>
                <a:lnTo>
                  <a:pt x="148426" y="30583"/>
                </a:lnTo>
                <a:lnTo>
                  <a:pt x="112441" y="52864"/>
                </a:lnTo>
                <a:lnTo>
                  <a:pt x="80440" y="80248"/>
                </a:lnTo>
                <a:lnTo>
                  <a:pt x="52989" y="112169"/>
                </a:lnTo>
                <a:lnTo>
                  <a:pt x="30654" y="148063"/>
                </a:lnTo>
                <a:lnTo>
                  <a:pt x="14001" y="187366"/>
                </a:lnTo>
                <a:lnTo>
                  <a:pt x="3594" y="229513"/>
                </a:lnTo>
                <a:lnTo>
                  <a:pt x="0" y="273938"/>
                </a:lnTo>
                <a:lnTo>
                  <a:pt x="910" y="296400"/>
                </a:lnTo>
                <a:lnTo>
                  <a:pt x="7981" y="339750"/>
                </a:lnTo>
                <a:lnTo>
                  <a:pt x="21582" y="380533"/>
                </a:lnTo>
                <a:lnTo>
                  <a:pt x="41147" y="418186"/>
                </a:lnTo>
                <a:lnTo>
                  <a:pt x="66110" y="452147"/>
                </a:lnTo>
                <a:lnTo>
                  <a:pt x="95907" y="481851"/>
                </a:lnTo>
                <a:lnTo>
                  <a:pt x="129971" y="506735"/>
                </a:lnTo>
                <a:lnTo>
                  <a:pt x="167737" y="526238"/>
                </a:lnTo>
                <a:lnTo>
                  <a:pt x="208639" y="539795"/>
                </a:lnTo>
                <a:lnTo>
                  <a:pt x="252113" y="546843"/>
                </a:lnTo>
                <a:lnTo>
                  <a:pt x="274637" y="547751"/>
                </a:lnTo>
                <a:lnTo>
                  <a:pt x="297161" y="546843"/>
                </a:lnTo>
                <a:lnTo>
                  <a:pt x="340635" y="539795"/>
                </a:lnTo>
                <a:lnTo>
                  <a:pt x="381537" y="526238"/>
                </a:lnTo>
                <a:lnTo>
                  <a:pt x="419303" y="506735"/>
                </a:lnTo>
                <a:lnTo>
                  <a:pt x="453367" y="481851"/>
                </a:lnTo>
                <a:lnTo>
                  <a:pt x="483164" y="452147"/>
                </a:lnTo>
                <a:lnTo>
                  <a:pt x="508127" y="418186"/>
                </a:lnTo>
                <a:lnTo>
                  <a:pt x="527692" y="380533"/>
                </a:lnTo>
                <a:lnTo>
                  <a:pt x="541293" y="339750"/>
                </a:lnTo>
                <a:lnTo>
                  <a:pt x="548364" y="296400"/>
                </a:lnTo>
                <a:lnTo>
                  <a:pt x="549275" y="273938"/>
                </a:lnTo>
                <a:lnTo>
                  <a:pt x="548364" y="251476"/>
                </a:lnTo>
                <a:lnTo>
                  <a:pt x="541293" y="208119"/>
                </a:lnTo>
                <a:lnTo>
                  <a:pt x="527692" y="167324"/>
                </a:lnTo>
                <a:lnTo>
                  <a:pt x="508127" y="129655"/>
                </a:lnTo>
                <a:lnTo>
                  <a:pt x="483164" y="95676"/>
                </a:lnTo>
                <a:lnTo>
                  <a:pt x="453367" y="65953"/>
                </a:lnTo>
                <a:lnTo>
                  <a:pt x="419303" y="41050"/>
                </a:lnTo>
                <a:lnTo>
                  <a:pt x="381537" y="21532"/>
                </a:lnTo>
                <a:lnTo>
                  <a:pt x="340635" y="7963"/>
                </a:lnTo>
                <a:lnTo>
                  <a:pt x="297161" y="908"/>
                </a:lnTo>
                <a:lnTo>
                  <a:pt x="274637" y="0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15048" y="3488435"/>
            <a:ext cx="291304" cy="395224"/>
          </a:xfrm>
          <a:custGeom>
            <a:avLst/>
            <a:gdLst/>
            <a:ahLst/>
            <a:cxnLst/>
            <a:rect l="l" t="t" r="r" b="b"/>
            <a:pathLst>
              <a:path w="291304" h="395224">
                <a:moveTo>
                  <a:pt x="260957" y="260858"/>
                </a:moveTo>
                <a:lnTo>
                  <a:pt x="223777" y="260858"/>
                </a:lnTo>
                <a:lnTo>
                  <a:pt x="255983" y="382181"/>
                </a:lnTo>
                <a:lnTo>
                  <a:pt x="258584" y="390016"/>
                </a:lnTo>
                <a:lnTo>
                  <a:pt x="266293" y="395224"/>
                </a:lnTo>
                <a:lnTo>
                  <a:pt x="277875" y="395224"/>
                </a:lnTo>
                <a:lnTo>
                  <a:pt x="288366" y="387875"/>
                </a:lnTo>
                <a:lnTo>
                  <a:pt x="291304" y="376156"/>
                </a:lnTo>
                <a:lnTo>
                  <a:pt x="260957" y="260858"/>
                </a:lnTo>
                <a:close/>
              </a:path>
              <a:path w="291304" h="395224">
                <a:moveTo>
                  <a:pt x="340918" y="36068"/>
                </a:moveTo>
                <a:lnTo>
                  <a:pt x="322873" y="36068"/>
                </a:lnTo>
                <a:lnTo>
                  <a:pt x="322910" y="233670"/>
                </a:lnTo>
                <a:lnTo>
                  <a:pt x="92677" y="233679"/>
                </a:lnTo>
                <a:lnTo>
                  <a:pt x="86194" y="240156"/>
                </a:lnTo>
                <a:lnTo>
                  <a:pt x="81038" y="246633"/>
                </a:lnTo>
                <a:lnTo>
                  <a:pt x="75895" y="251840"/>
                </a:lnTo>
                <a:lnTo>
                  <a:pt x="91338" y="251840"/>
                </a:lnTo>
                <a:lnTo>
                  <a:pt x="59192" y="373164"/>
                </a:lnTo>
                <a:lnTo>
                  <a:pt x="60535" y="385268"/>
                </a:lnTo>
                <a:lnTo>
                  <a:pt x="69208" y="394101"/>
                </a:lnTo>
                <a:lnTo>
                  <a:pt x="82455" y="394053"/>
                </a:lnTo>
                <a:lnTo>
                  <a:pt x="91688" y="387019"/>
                </a:lnTo>
                <a:lnTo>
                  <a:pt x="126072" y="260861"/>
                </a:lnTo>
                <a:lnTo>
                  <a:pt x="260957" y="260858"/>
                </a:lnTo>
                <a:lnTo>
                  <a:pt x="258584" y="251841"/>
                </a:lnTo>
                <a:lnTo>
                  <a:pt x="337057" y="251840"/>
                </a:lnTo>
                <a:lnTo>
                  <a:pt x="340918" y="247903"/>
                </a:lnTo>
                <a:lnTo>
                  <a:pt x="340918" y="36068"/>
                </a:lnTo>
                <a:close/>
              </a:path>
              <a:path w="291304" h="395224">
                <a:moveTo>
                  <a:pt x="331914" y="0"/>
                </a:moveTo>
                <a:lnTo>
                  <a:pt x="18047" y="0"/>
                </a:lnTo>
                <a:lnTo>
                  <a:pt x="5677" y="5116"/>
                </a:lnTo>
                <a:lnTo>
                  <a:pt x="0" y="17896"/>
                </a:lnTo>
                <a:lnTo>
                  <a:pt x="0" y="24511"/>
                </a:lnTo>
                <a:lnTo>
                  <a:pt x="3848" y="30987"/>
                </a:lnTo>
                <a:lnTo>
                  <a:pt x="9004" y="33527"/>
                </a:lnTo>
                <a:lnTo>
                  <a:pt x="9004" y="240058"/>
                </a:lnTo>
                <a:lnTo>
                  <a:pt x="14147" y="236346"/>
                </a:lnTo>
                <a:lnTo>
                  <a:pt x="20573" y="231139"/>
                </a:lnTo>
                <a:lnTo>
                  <a:pt x="27012" y="224662"/>
                </a:lnTo>
                <a:lnTo>
                  <a:pt x="27012" y="36103"/>
                </a:lnTo>
                <a:lnTo>
                  <a:pt x="340918" y="36068"/>
                </a:lnTo>
                <a:lnTo>
                  <a:pt x="340929" y="33527"/>
                </a:lnTo>
                <a:lnTo>
                  <a:pt x="346062" y="30987"/>
                </a:lnTo>
                <a:lnTo>
                  <a:pt x="349923" y="24511"/>
                </a:lnTo>
                <a:lnTo>
                  <a:pt x="349868" y="17896"/>
                </a:lnTo>
                <a:lnTo>
                  <a:pt x="344808" y="5192"/>
                </a:lnTo>
                <a:lnTo>
                  <a:pt x="332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67969" y="3603244"/>
            <a:ext cx="35912" cy="103377"/>
          </a:xfrm>
          <a:custGeom>
            <a:avLst/>
            <a:gdLst/>
            <a:ahLst/>
            <a:cxnLst/>
            <a:rect l="l" t="t" r="r" b="b"/>
            <a:pathLst>
              <a:path w="35912" h="103377">
                <a:moveTo>
                  <a:pt x="18018" y="0"/>
                </a:moveTo>
                <a:lnTo>
                  <a:pt x="5173" y="5123"/>
                </a:lnTo>
                <a:lnTo>
                  <a:pt x="0" y="17920"/>
                </a:lnTo>
                <a:lnTo>
                  <a:pt x="4" y="85216"/>
                </a:lnTo>
                <a:lnTo>
                  <a:pt x="5074" y="98144"/>
                </a:lnTo>
                <a:lnTo>
                  <a:pt x="17778" y="103377"/>
                </a:lnTo>
                <a:lnTo>
                  <a:pt x="30174" y="98303"/>
                </a:lnTo>
                <a:lnTo>
                  <a:pt x="35912" y="85541"/>
                </a:lnTo>
                <a:lnTo>
                  <a:pt x="35861" y="17920"/>
                </a:lnTo>
                <a:lnTo>
                  <a:pt x="30326" y="5182"/>
                </a:lnTo>
                <a:lnTo>
                  <a:pt x="18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25653" y="3540127"/>
            <a:ext cx="36460" cy="166492"/>
          </a:xfrm>
          <a:custGeom>
            <a:avLst/>
            <a:gdLst/>
            <a:ahLst/>
            <a:cxnLst/>
            <a:rect l="l" t="t" r="r" b="b"/>
            <a:pathLst>
              <a:path w="36460" h="166492">
                <a:moveTo>
                  <a:pt x="18526" y="0"/>
                </a:moveTo>
                <a:lnTo>
                  <a:pt x="5419" y="4987"/>
                </a:lnTo>
                <a:lnTo>
                  <a:pt x="5" y="17488"/>
                </a:lnTo>
                <a:lnTo>
                  <a:pt x="0" y="148460"/>
                </a:lnTo>
                <a:lnTo>
                  <a:pt x="5113" y="161243"/>
                </a:lnTo>
                <a:lnTo>
                  <a:pt x="17929" y="166492"/>
                </a:lnTo>
                <a:lnTo>
                  <a:pt x="31038" y="161505"/>
                </a:lnTo>
                <a:lnTo>
                  <a:pt x="36452" y="149006"/>
                </a:lnTo>
                <a:lnTo>
                  <a:pt x="36460" y="18034"/>
                </a:lnTo>
                <a:lnTo>
                  <a:pt x="31346" y="5251"/>
                </a:lnTo>
                <a:lnTo>
                  <a:pt x="18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83884" y="3575939"/>
            <a:ext cx="35913" cy="130681"/>
          </a:xfrm>
          <a:custGeom>
            <a:avLst/>
            <a:gdLst/>
            <a:ahLst/>
            <a:cxnLst/>
            <a:rect l="l" t="t" r="r" b="b"/>
            <a:pathLst>
              <a:path w="35913" h="130681">
                <a:moveTo>
                  <a:pt x="18139" y="0"/>
                </a:moveTo>
                <a:lnTo>
                  <a:pt x="5253" y="5119"/>
                </a:lnTo>
                <a:lnTo>
                  <a:pt x="0" y="17835"/>
                </a:lnTo>
                <a:lnTo>
                  <a:pt x="5" y="112521"/>
                </a:lnTo>
                <a:lnTo>
                  <a:pt x="5069" y="125444"/>
                </a:lnTo>
                <a:lnTo>
                  <a:pt x="17768" y="130681"/>
                </a:lnTo>
                <a:lnTo>
                  <a:pt x="30655" y="125609"/>
                </a:lnTo>
                <a:lnTo>
                  <a:pt x="35910" y="112852"/>
                </a:lnTo>
                <a:lnTo>
                  <a:pt x="35913" y="18178"/>
                </a:lnTo>
                <a:lnTo>
                  <a:pt x="30839" y="5283"/>
                </a:lnTo>
                <a:lnTo>
                  <a:pt x="1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09600" y="3649979"/>
            <a:ext cx="132791" cy="133857"/>
          </a:xfrm>
          <a:custGeom>
            <a:avLst/>
            <a:gdLst/>
            <a:ahLst/>
            <a:cxnLst/>
            <a:rect l="l" t="t" r="r" b="b"/>
            <a:pathLst>
              <a:path w="132791" h="133857">
                <a:moveTo>
                  <a:pt x="130213" y="0"/>
                </a:moveTo>
                <a:lnTo>
                  <a:pt x="127634" y="0"/>
                </a:lnTo>
                <a:lnTo>
                  <a:pt x="125056" y="2667"/>
                </a:lnTo>
                <a:lnTo>
                  <a:pt x="6434" y="110848"/>
                </a:lnTo>
                <a:lnTo>
                  <a:pt x="0" y="117221"/>
                </a:lnTo>
                <a:lnTo>
                  <a:pt x="0" y="124841"/>
                </a:lnTo>
                <a:lnTo>
                  <a:pt x="5156" y="128778"/>
                </a:lnTo>
                <a:lnTo>
                  <a:pt x="9029" y="133858"/>
                </a:lnTo>
                <a:lnTo>
                  <a:pt x="16764" y="133858"/>
                </a:lnTo>
                <a:lnTo>
                  <a:pt x="20624" y="128778"/>
                </a:lnTo>
                <a:lnTo>
                  <a:pt x="22791" y="126715"/>
                </a:lnTo>
                <a:lnTo>
                  <a:pt x="28276" y="120978"/>
                </a:lnTo>
                <a:lnTo>
                  <a:pt x="58481" y="88495"/>
                </a:lnTo>
                <a:lnTo>
                  <a:pt x="130118" y="10521"/>
                </a:lnTo>
                <a:lnTo>
                  <a:pt x="132791" y="6477"/>
                </a:lnTo>
                <a:lnTo>
                  <a:pt x="132791" y="3937"/>
                </a:lnTo>
                <a:lnTo>
                  <a:pt x="131495" y="2667"/>
                </a:lnTo>
                <a:lnTo>
                  <a:pt x="130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98174" y="4609719"/>
            <a:ext cx="239788" cy="206622"/>
          </a:xfrm>
          <a:custGeom>
            <a:avLst/>
            <a:gdLst/>
            <a:ahLst/>
            <a:cxnLst/>
            <a:rect l="l" t="t" r="r" b="b"/>
            <a:pathLst>
              <a:path w="239788" h="206622">
                <a:moveTo>
                  <a:pt x="117851" y="0"/>
                </a:moveTo>
                <a:lnTo>
                  <a:pt x="71435" y="7385"/>
                </a:lnTo>
                <a:lnTo>
                  <a:pt x="33311" y="27545"/>
                </a:lnTo>
                <a:lnTo>
                  <a:pt x="7824" y="57484"/>
                </a:lnTo>
                <a:lnTo>
                  <a:pt x="0" y="81398"/>
                </a:lnTo>
                <a:lnTo>
                  <a:pt x="654" y="96897"/>
                </a:lnTo>
                <a:lnTo>
                  <a:pt x="13508" y="133867"/>
                </a:lnTo>
                <a:lnTo>
                  <a:pt x="41441" y="159617"/>
                </a:lnTo>
                <a:lnTo>
                  <a:pt x="77097" y="206622"/>
                </a:lnTo>
                <a:lnTo>
                  <a:pt x="90692" y="179692"/>
                </a:lnTo>
                <a:lnTo>
                  <a:pt x="149347" y="179692"/>
                </a:lnTo>
                <a:lnTo>
                  <a:pt x="164052" y="176021"/>
                </a:lnTo>
                <a:lnTo>
                  <a:pt x="203188" y="156907"/>
                </a:lnTo>
                <a:lnTo>
                  <a:pt x="229594" y="128422"/>
                </a:lnTo>
                <a:lnTo>
                  <a:pt x="239788" y="93325"/>
                </a:lnTo>
                <a:lnTo>
                  <a:pt x="238704" y="80519"/>
                </a:lnTo>
                <a:lnTo>
                  <a:pt x="214881" y="36175"/>
                </a:lnTo>
                <a:lnTo>
                  <a:pt x="180351" y="12834"/>
                </a:lnTo>
                <a:lnTo>
                  <a:pt x="135867" y="975"/>
                </a:lnTo>
                <a:lnTo>
                  <a:pt x="119419" y="7"/>
                </a:lnTo>
                <a:lnTo>
                  <a:pt x="117851" y="0"/>
                </a:lnTo>
                <a:close/>
              </a:path>
              <a:path w="239788" h="206622">
                <a:moveTo>
                  <a:pt x="149347" y="179692"/>
                </a:moveTo>
                <a:lnTo>
                  <a:pt x="90692" y="179692"/>
                </a:lnTo>
                <a:lnTo>
                  <a:pt x="102025" y="182497"/>
                </a:lnTo>
                <a:lnTo>
                  <a:pt x="115668" y="183005"/>
                </a:lnTo>
                <a:lnTo>
                  <a:pt x="132608" y="182195"/>
                </a:lnTo>
                <a:lnTo>
                  <a:pt x="148779" y="179833"/>
                </a:lnTo>
                <a:lnTo>
                  <a:pt x="149347" y="1796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73927" y="4542336"/>
            <a:ext cx="260639" cy="236673"/>
          </a:xfrm>
          <a:custGeom>
            <a:avLst/>
            <a:gdLst/>
            <a:ahLst/>
            <a:cxnLst/>
            <a:rect l="l" t="t" r="r" b="b"/>
            <a:pathLst>
              <a:path w="260639" h="236673">
                <a:moveTo>
                  <a:pt x="198216" y="204083"/>
                </a:moveTo>
                <a:lnTo>
                  <a:pt x="156272" y="204083"/>
                </a:lnTo>
                <a:lnTo>
                  <a:pt x="172628" y="236673"/>
                </a:lnTo>
                <a:lnTo>
                  <a:pt x="198216" y="204083"/>
                </a:lnTo>
                <a:close/>
              </a:path>
              <a:path w="260639" h="236673">
                <a:moveTo>
                  <a:pt x="124319" y="0"/>
                </a:moveTo>
                <a:lnTo>
                  <a:pt x="79672" y="8724"/>
                </a:lnTo>
                <a:lnTo>
                  <a:pt x="41970" y="28934"/>
                </a:lnTo>
                <a:lnTo>
                  <a:pt x="14594" y="58406"/>
                </a:lnTo>
                <a:lnTo>
                  <a:pt x="925" y="94915"/>
                </a:lnTo>
                <a:lnTo>
                  <a:pt x="0" y="108264"/>
                </a:lnTo>
                <a:lnTo>
                  <a:pt x="1906" y="120184"/>
                </a:lnTo>
                <a:lnTo>
                  <a:pt x="25255" y="162046"/>
                </a:lnTo>
                <a:lnTo>
                  <a:pt x="56283" y="185582"/>
                </a:lnTo>
                <a:lnTo>
                  <a:pt x="95689" y="200505"/>
                </a:lnTo>
                <a:lnTo>
                  <a:pt x="140586" y="205125"/>
                </a:lnTo>
                <a:lnTo>
                  <a:pt x="156272" y="204083"/>
                </a:lnTo>
                <a:lnTo>
                  <a:pt x="198216" y="204083"/>
                </a:lnTo>
                <a:lnTo>
                  <a:pt x="201845" y="199462"/>
                </a:lnTo>
                <a:lnTo>
                  <a:pt x="176019" y="199462"/>
                </a:lnTo>
                <a:lnTo>
                  <a:pt x="167345" y="185060"/>
                </a:lnTo>
                <a:lnTo>
                  <a:pt x="136849" y="185060"/>
                </a:lnTo>
                <a:lnTo>
                  <a:pt x="122160" y="184947"/>
                </a:lnTo>
                <a:lnTo>
                  <a:pt x="81896" y="176396"/>
                </a:lnTo>
                <a:lnTo>
                  <a:pt x="41175" y="148065"/>
                </a:lnTo>
                <a:lnTo>
                  <a:pt x="21695" y="103899"/>
                </a:lnTo>
                <a:lnTo>
                  <a:pt x="20965" y="90833"/>
                </a:lnTo>
                <a:lnTo>
                  <a:pt x="23819" y="80347"/>
                </a:lnTo>
                <a:lnTo>
                  <a:pt x="53632" y="44483"/>
                </a:lnTo>
                <a:lnTo>
                  <a:pt x="93880" y="27041"/>
                </a:lnTo>
                <a:lnTo>
                  <a:pt x="147934" y="20999"/>
                </a:lnTo>
                <a:lnTo>
                  <a:pt x="207804" y="20999"/>
                </a:lnTo>
                <a:lnTo>
                  <a:pt x="201820" y="17539"/>
                </a:lnTo>
                <a:lnTo>
                  <a:pt x="188281" y="11464"/>
                </a:lnTo>
                <a:lnTo>
                  <a:pt x="173671" y="6571"/>
                </a:lnTo>
                <a:lnTo>
                  <a:pt x="158079" y="2961"/>
                </a:lnTo>
                <a:lnTo>
                  <a:pt x="141598" y="737"/>
                </a:lnTo>
                <a:lnTo>
                  <a:pt x="124319" y="0"/>
                </a:lnTo>
                <a:close/>
              </a:path>
              <a:path w="260639" h="236673">
                <a:moveTo>
                  <a:pt x="207804" y="20999"/>
                </a:moveTo>
                <a:lnTo>
                  <a:pt x="147934" y="20999"/>
                </a:lnTo>
                <a:lnTo>
                  <a:pt x="163758" y="23613"/>
                </a:lnTo>
                <a:lnTo>
                  <a:pt x="178519" y="27772"/>
                </a:lnTo>
                <a:lnTo>
                  <a:pt x="216009" y="48615"/>
                </a:lnTo>
                <a:lnTo>
                  <a:pt x="239001" y="79167"/>
                </a:lnTo>
                <a:lnTo>
                  <a:pt x="243809" y="103200"/>
                </a:lnTo>
                <a:lnTo>
                  <a:pt x="242117" y="116064"/>
                </a:lnTo>
                <a:lnTo>
                  <a:pt x="222778" y="149445"/>
                </a:lnTo>
                <a:lnTo>
                  <a:pt x="199756" y="165680"/>
                </a:lnTo>
                <a:lnTo>
                  <a:pt x="199756" y="168982"/>
                </a:lnTo>
                <a:lnTo>
                  <a:pt x="176019" y="199462"/>
                </a:lnTo>
                <a:lnTo>
                  <a:pt x="201845" y="199462"/>
                </a:lnTo>
                <a:lnTo>
                  <a:pt x="220656" y="175504"/>
                </a:lnTo>
                <a:lnTo>
                  <a:pt x="231302" y="166810"/>
                </a:lnTo>
                <a:lnTo>
                  <a:pt x="257452" y="123784"/>
                </a:lnTo>
                <a:lnTo>
                  <a:pt x="260639" y="96473"/>
                </a:lnTo>
                <a:lnTo>
                  <a:pt x="258947" y="84607"/>
                </a:lnTo>
                <a:lnTo>
                  <a:pt x="235097" y="41839"/>
                </a:lnTo>
                <a:lnTo>
                  <a:pt x="214196" y="24695"/>
                </a:lnTo>
                <a:lnTo>
                  <a:pt x="207804" y="20999"/>
                </a:lnTo>
                <a:close/>
              </a:path>
              <a:path w="260639" h="236673">
                <a:moveTo>
                  <a:pt x="165847" y="182571"/>
                </a:moveTo>
                <a:lnTo>
                  <a:pt x="136849" y="185060"/>
                </a:lnTo>
                <a:lnTo>
                  <a:pt x="167345" y="185060"/>
                </a:lnTo>
                <a:lnTo>
                  <a:pt x="165847" y="1825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960364" y="1840992"/>
            <a:ext cx="2785872" cy="3526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096000" y="1981200"/>
            <a:ext cx="2514600" cy="3246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067425" y="1952625"/>
            <a:ext cx="2571750" cy="3303270"/>
          </a:xfrm>
          <a:custGeom>
            <a:avLst/>
            <a:gdLst/>
            <a:ahLst/>
            <a:cxnLst/>
            <a:rect l="l" t="t" r="r" b="b"/>
            <a:pathLst>
              <a:path w="2571750" h="3303270">
                <a:moveTo>
                  <a:pt x="0" y="3303270"/>
                </a:moveTo>
                <a:lnTo>
                  <a:pt x="2571750" y="3303270"/>
                </a:lnTo>
                <a:lnTo>
                  <a:pt x="2571750" y="0"/>
                </a:lnTo>
                <a:lnTo>
                  <a:pt x="0" y="0"/>
                </a:lnTo>
                <a:lnTo>
                  <a:pt x="0" y="3303270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960364" y="1840992"/>
            <a:ext cx="2785872" cy="352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096000" y="1981073"/>
            <a:ext cx="2514600" cy="32465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067425" y="1952625"/>
            <a:ext cx="2571750" cy="3303651"/>
          </a:xfrm>
          <a:custGeom>
            <a:avLst/>
            <a:gdLst/>
            <a:ahLst/>
            <a:cxnLst/>
            <a:rect l="l" t="t" r="r" b="b"/>
            <a:pathLst>
              <a:path w="2571750" h="3303651">
                <a:moveTo>
                  <a:pt x="0" y="3303651"/>
                </a:moveTo>
                <a:lnTo>
                  <a:pt x="2571750" y="3303651"/>
                </a:lnTo>
                <a:lnTo>
                  <a:pt x="2571750" y="0"/>
                </a:lnTo>
                <a:lnTo>
                  <a:pt x="0" y="0"/>
                </a:lnTo>
                <a:lnTo>
                  <a:pt x="0" y="3303651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35940" y="1165605"/>
            <a:ext cx="6371590" cy="3843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oun</a:t>
            </a:r>
            <a:r>
              <a:rPr dirty="0" sz="2800" spc="-3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28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z="28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800" spc="-7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800" spc="-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800" spc="-10">
                <a:solidFill>
                  <a:srgbClr val="404040"/>
                </a:solidFill>
                <a:latin typeface="Calibri"/>
                <a:cs typeface="Calibri"/>
              </a:rPr>
              <a:t>t:</a:t>
            </a:r>
            <a:r>
              <a:rPr dirty="0" sz="2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201</a:t>
            </a:r>
            <a:r>
              <a:rPr dirty="0" sz="2800" spc="-1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2800" spc="-1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17</a:t>
            </a:r>
            <a:r>
              <a:rPr dirty="0" sz="2800" spc="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04040"/>
                </a:solidFill>
                <a:latin typeface="Calibri"/>
                <a:cs typeface="Calibri"/>
              </a:rPr>
              <a:t>Comp</a:t>
            </a:r>
            <a:r>
              <a:rPr dirty="0" sz="2800" spc="-3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800" spc="-1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2800" spc="-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ion</a:t>
            </a:r>
            <a:r>
              <a:rPr dirty="0" sz="28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800" spc="-5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800" spc="-3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28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404040"/>
                </a:solidFill>
                <a:latin typeface="Calibri"/>
                <a:cs typeface="Calibri"/>
              </a:rPr>
              <a:t>Ap</a:t>
            </a:r>
            <a:r>
              <a:rPr dirty="0" sz="2800" spc="-3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80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2800" spc="-1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800" spc="-3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800" spc="-3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80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800" spc="-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39"/>
              </a:spcBef>
            </a:pPr>
            <a:endParaRPr sz="1100"/>
          </a:p>
          <a:p>
            <a:pPr marL="774700" marR="2272030">
              <a:lnSpc>
                <a:spcPct val="175300"/>
              </a:lnSpc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Upd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 and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chan</a:t>
            </a:r>
            <a:r>
              <a:rPr dirty="0" sz="2400" spc="-2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z="2400" spc="-10">
                <a:solidFill>
                  <a:srgbClr val="404040"/>
                </a:solidFill>
                <a:latin typeface="Calibri"/>
                <a:cs typeface="Calibri"/>
              </a:rPr>
              <a:t> P</a:t>
            </a:r>
            <a:r>
              <a:rPr dirty="0" sz="2400" spc="-5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400" spc="-2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vide an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400" spc="-45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400" spc="2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dirty="0" sz="2400" spc="-2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z="24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774700">
              <a:lnSpc>
                <a:spcPct val="100000"/>
              </a:lnSpc>
            </a:pP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4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400" spc="-4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24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appli</a:t>
            </a:r>
            <a:r>
              <a:rPr dirty="0" sz="2400" spc="-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400" spc="-2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2"/>
              </a:spcBef>
            </a:pPr>
            <a:endParaRPr sz="1400"/>
          </a:p>
          <a:p>
            <a:pPr marL="774700" marR="2054860">
              <a:lnSpc>
                <a:spcPct val="100000"/>
              </a:lnSpc>
            </a:pP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2400" spc="-5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400" spc="-2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vide an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opp</a:t>
            </a:r>
            <a:r>
              <a:rPr dirty="0" sz="2400" spc="-2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rtunity </a:t>
            </a:r>
            <a:r>
              <a:rPr dirty="0" sz="2400" spc="-4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24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parti</a:t>
            </a:r>
            <a:r>
              <a:rPr dirty="0" sz="2400" spc="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ipa</a:t>
            </a:r>
            <a:r>
              <a:rPr dirty="0" sz="24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400" spc="-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 que</a:t>
            </a:r>
            <a:r>
              <a:rPr dirty="0" sz="2400" spc="-2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40597" y="30226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3400" y="2621279"/>
            <a:ext cx="549275" cy="547751"/>
          </a:xfrm>
          <a:custGeom>
            <a:avLst/>
            <a:gdLst/>
            <a:ahLst/>
            <a:cxnLst/>
            <a:rect l="l" t="t" r="r" b="b"/>
            <a:pathLst>
              <a:path w="549275" h="547751">
                <a:moveTo>
                  <a:pt x="274637" y="0"/>
                </a:moveTo>
                <a:lnTo>
                  <a:pt x="230090" y="3582"/>
                </a:lnTo>
                <a:lnTo>
                  <a:pt x="187831" y="13955"/>
                </a:lnTo>
                <a:lnTo>
                  <a:pt x="148426" y="30555"/>
                </a:lnTo>
                <a:lnTo>
                  <a:pt x="112441" y="52819"/>
                </a:lnTo>
                <a:lnTo>
                  <a:pt x="80440" y="80184"/>
                </a:lnTo>
                <a:lnTo>
                  <a:pt x="52989" y="112087"/>
                </a:lnTo>
                <a:lnTo>
                  <a:pt x="30654" y="147964"/>
                </a:lnTo>
                <a:lnTo>
                  <a:pt x="14001" y="187252"/>
                </a:lnTo>
                <a:lnTo>
                  <a:pt x="3594" y="229389"/>
                </a:lnTo>
                <a:lnTo>
                  <a:pt x="0" y="273812"/>
                </a:lnTo>
                <a:lnTo>
                  <a:pt x="910" y="296274"/>
                </a:lnTo>
                <a:lnTo>
                  <a:pt x="7981" y="339631"/>
                </a:lnTo>
                <a:lnTo>
                  <a:pt x="21582" y="380426"/>
                </a:lnTo>
                <a:lnTo>
                  <a:pt x="41147" y="418095"/>
                </a:lnTo>
                <a:lnTo>
                  <a:pt x="66110" y="452074"/>
                </a:lnTo>
                <a:lnTo>
                  <a:pt x="95907" y="481797"/>
                </a:lnTo>
                <a:lnTo>
                  <a:pt x="129971" y="506700"/>
                </a:lnTo>
                <a:lnTo>
                  <a:pt x="167737" y="526218"/>
                </a:lnTo>
                <a:lnTo>
                  <a:pt x="208639" y="539787"/>
                </a:lnTo>
                <a:lnTo>
                  <a:pt x="252113" y="546842"/>
                </a:lnTo>
                <a:lnTo>
                  <a:pt x="274637" y="547751"/>
                </a:lnTo>
                <a:lnTo>
                  <a:pt x="297161" y="546842"/>
                </a:lnTo>
                <a:lnTo>
                  <a:pt x="340635" y="539787"/>
                </a:lnTo>
                <a:lnTo>
                  <a:pt x="381537" y="526218"/>
                </a:lnTo>
                <a:lnTo>
                  <a:pt x="419303" y="506700"/>
                </a:lnTo>
                <a:lnTo>
                  <a:pt x="453367" y="481797"/>
                </a:lnTo>
                <a:lnTo>
                  <a:pt x="483164" y="452074"/>
                </a:lnTo>
                <a:lnTo>
                  <a:pt x="508127" y="418095"/>
                </a:lnTo>
                <a:lnTo>
                  <a:pt x="527692" y="380426"/>
                </a:lnTo>
                <a:lnTo>
                  <a:pt x="541293" y="339631"/>
                </a:lnTo>
                <a:lnTo>
                  <a:pt x="548364" y="296274"/>
                </a:lnTo>
                <a:lnTo>
                  <a:pt x="549275" y="273812"/>
                </a:lnTo>
                <a:lnTo>
                  <a:pt x="548364" y="251350"/>
                </a:lnTo>
                <a:lnTo>
                  <a:pt x="541293" y="208000"/>
                </a:lnTo>
                <a:lnTo>
                  <a:pt x="527692" y="167217"/>
                </a:lnTo>
                <a:lnTo>
                  <a:pt x="508127" y="129564"/>
                </a:lnTo>
                <a:lnTo>
                  <a:pt x="483164" y="95603"/>
                </a:lnTo>
                <a:lnTo>
                  <a:pt x="453367" y="65899"/>
                </a:lnTo>
                <a:lnTo>
                  <a:pt x="419303" y="41015"/>
                </a:lnTo>
                <a:lnTo>
                  <a:pt x="381537" y="21512"/>
                </a:lnTo>
                <a:lnTo>
                  <a:pt x="340635" y="7955"/>
                </a:lnTo>
                <a:lnTo>
                  <a:pt x="297161" y="907"/>
                </a:lnTo>
                <a:lnTo>
                  <a:pt x="274637" y="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20953" y="2703982"/>
            <a:ext cx="402297" cy="365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447800"/>
            <a:ext cx="75819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2729" y="3795521"/>
            <a:ext cx="2337435" cy="1242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buClr>
                <a:srgbClr val="79B800"/>
              </a:buClr>
              <a:buFont typeface="Arial"/>
              <a:buChar char="•"/>
              <a:tabLst>
                <a:tab pos="184785" algn="l"/>
              </a:tabLst>
            </a:pPr>
            <a:r>
              <a:rPr dirty="0" sz="1600" spc="-20">
                <a:latin typeface="Calibri"/>
                <a:cs typeface="Calibri"/>
              </a:rPr>
              <a:t>91</a:t>
            </a:r>
            <a:r>
              <a:rPr dirty="0" sz="1600" spc="-10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app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ons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ei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lvl="1" marL="641985" marR="501015" indent="-172720">
              <a:lnSpc>
                <a:spcPct val="100000"/>
              </a:lnSpc>
              <a:buClr>
                <a:srgbClr val="79B800"/>
              </a:buClr>
              <a:buFont typeface="Arial"/>
              <a:buChar char="•"/>
              <a:tabLst>
                <a:tab pos="641985" algn="l"/>
              </a:tabLst>
            </a:pPr>
            <a:r>
              <a:rPr dirty="0" sz="1600" spc="-15">
                <a:latin typeface="Calibri"/>
                <a:cs typeface="Calibri"/>
              </a:rPr>
              <a:t>2</a:t>
            </a:r>
            <a:r>
              <a:rPr dirty="0" sz="1600" spc="-15">
                <a:latin typeface="Calibri"/>
                <a:cs typeface="Calibri"/>
              </a:rPr>
              <a:t>6</a:t>
            </a:r>
            <a:r>
              <a:rPr dirty="0" sz="1600" spc="-10">
                <a:latin typeface="Calibri"/>
                <a:cs typeface="Calibri"/>
              </a:rPr>
              <a:t>5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-40">
                <a:latin typeface="Calibri"/>
                <a:cs typeface="Calibri"/>
              </a:rPr>
              <a:t>/</a:t>
            </a:r>
            <a:r>
              <a:rPr dirty="0" sz="1600" spc="-10">
                <a:latin typeface="Calibri"/>
                <a:cs typeface="Calibri"/>
              </a:rPr>
              <a:t>early</a:t>
            </a:r>
            <a:r>
              <a:rPr dirty="0" sz="1600" spc="-5">
                <a:latin typeface="Calibri"/>
                <a:cs typeface="Calibri"/>
              </a:rPr>
              <a:t> i</a:t>
            </a:r>
            <a:r>
              <a:rPr dirty="0" sz="1600" spc="-35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3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4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lvl="1" marL="641985" marR="86995" indent="-172720">
              <a:lnSpc>
                <a:spcPct val="100000"/>
              </a:lnSpc>
              <a:buClr>
                <a:srgbClr val="79B800"/>
              </a:buClr>
              <a:buFont typeface="Arial"/>
              <a:buChar char="•"/>
              <a:tabLst>
                <a:tab pos="641985" algn="l"/>
              </a:tabLst>
            </a:pPr>
            <a:r>
              <a:rPr dirty="0" sz="1600" spc="-15">
                <a:latin typeface="Calibri"/>
                <a:cs typeface="Calibri"/>
              </a:rPr>
              <a:t>6</a:t>
            </a:r>
            <a:r>
              <a:rPr dirty="0" sz="1600" spc="-15">
                <a:latin typeface="Calibri"/>
                <a:cs typeface="Calibri"/>
              </a:rPr>
              <a:t>4</a:t>
            </a:r>
            <a:r>
              <a:rPr dirty="0" sz="1600" spc="-10">
                <a:latin typeface="Calibri"/>
                <a:cs typeface="Calibri"/>
              </a:rPr>
              <a:t>5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mid-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/</a:t>
            </a:r>
            <a:r>
              <a:rPr dirty="0" sz="1600" spc="-10">
                <a:latin typeface="Calibri"/>
                <a:cs typeface="Calibri"/>
              </a:rPr>
              <a:t> senior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3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4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0428" y="3767708"/>
            <a:ext cx="1999614" cy="1486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785" marR="45720" indent="-172720">
              <a:lnSpc>
                <a:spcPct val="100000"/>
              </a:lnSpc>
              <a:buClr>
                <a:srgbClr val="FF7900"/>
              </a:buClr>
              <a:buFont typeface="Arial"/>
              <a:buChar char="•"/>
              <a:tabLst>
                <a:tab pos="184785" algn="l"/>
              </a:tabLst>
            </a:pPr>
            <a:r>
              <a:rPr dirty="0" sz="1600" spc="-15">
                <a:latin typeface="Calibri"/>
                <a:cs typeface="Calibri"/>
              </a:rPr>
              <a:t>9</a:t>
            </a:r>
            <a:r>
              <a:rPr dirty="0" sz="1600" spc="-10">
                <a:latin typeface="Calibri"/>
                <a:cs typeface="Calibri"/>
              </a:rPr>
              <a:t>6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vit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the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nal</a:t>
            </a:r>
            <a:r>
              <a:rPr dirty="0" sz="1600" spc="-10">
                <a:latin typeface="Calibri"/>
                <a:cs typeface="Calibri"/>
              </a:rPr>
              <a:t> assessm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ag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84785" marR="6350" indent="-172720">
              <a:lnSpc>
                <a:spcPct val="100000"/>
              </a:lnSpc>
              <a:buClr>
                <a:srgbClr val="FF7900"/>
              </a:buClr>
              <a:buFont typeface="Arial"/>
              <a:buChar char="•"/>
              <a:tabLst>
                <a:tab pos="184785" algn="l"/>
              </a:tabLst>
            </a:pPr>
            <a:r>
              <a:rPr dirty="0" sz="1600" spc="-20">
                <a:latin typeface="Calibri"/>
                <a:cs typeface="Calibri"/>
              </a:rPr>
              <a:t>1</a:t>
            </a:r>
            <a:r>
              <a:rPr dirty="0" sz="1600" spc="-20">
                <a:latin typeface="Calibri"/>
                <a:cs typeface="Calibri"/>
              </a:rPr>
              <a:t>2</a:t>
            </a:r>
            <a:r>
              <a:rPr dirty="0" sz="1600" spc="-10">
                <a:latin typeface="Calibri"/>
                <a:cs typeface="Calibri"/>
              </a:rPr>
              <a:t>0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app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ns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 funded,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3</a:t>
            </a:r>
            <a:r>
              <a:rPr dirty="0" sz="1600" spc="-10">
                <a:latin typeface="Calibri"/>
                <a:cs typeface="Calibri"/>
              </a:rPr>
              <a:t>3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wh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ch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w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4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om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-40">
                <a:latin typeface="Calibri"/>
                <a:cs typeface="Calibri"/>
              </a:rPr>
              <a:t>/</a:t>
            </a:r>
            <a:r>
              <a:rPr dirty="0" sz="1600" spc="-10">
                <a:latin typeface="Calibri"/>
                <a:cs typeface="Calibri"/>
              </a:rPr>
              <a:t>early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4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3575" y="3767708"/>
            <a:ext cx="3002280" cy="1242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785" marR="878840" indent="-172720">
              <a:lnSpc>
                <a:spcPct val="100000"/>
              </a:lnSpc>
              <a:buClr>
                <a:srgbClr val="0073CF"/>
              </a:buClr>
              <a:buFont typeface="Arial"/>
              <a:buChar char="•"/>
              <a:tabLst>
                <a:tab pos="184785" algn="l"/>
              </a:tabLst>
            </a:pPr>
            <a:r>
              <a:rPr dirty="0" sz="1600" spc="-15">
                <a:latin typeface="Calibri"/>
                <a:cs typeface="Calibri"/>
              </a:rPr>
              <a:t>2</a:t>
            </a:r>
            <a:r>
              <a:rPr dirty="0" sz="1600" spc="-15">
                <a:latin typeface="Calibri"/>
                <a:cs typeface="Calibri"/>
              </a:rPr>
              <a:t>6</a:t>
            </a:r>
            <a:r>
              <a:rPr dirty="0" sz="1600" spc="-10">
                <a:latin typeface="Calibri"/>
                <a:cs typeface="Calibri"/>
              </a:rPr>
              <a:t>5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vit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</a:t>
            </a:r>
            <a:r>
              <a:rPr dirty="0" sz="1600" spc="-3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age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–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2</a:t>
            </a:r>
            <a:r>
              <a:rPr dirty="0" sz="1600" spc="-15">
                <a:latin typeface="Calibri"/>
                <a:cs typeface="Calibri"/>
              </a:rPr>
              <a:t>6</a:t>
            </a:r>
            <a:r>
              <a:rPr dirty="0" sz="1600" spc="-10">
                <a:latin typeface="Calibri"/>
                <a:cs typeface="Calibri"/>
              </a:rPr>
              <a:t>0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submi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ed</a:t>
            </a:r>
            <a:endParaRPr sz="1600">
              <a:latin typeface="Calibri"/>
              <a:cs typeface="Calibri"/>
            </a:endParaRPr>
          </a:p>
          <a:p>
            <a:pPr lvl="1" marL="641985" indent="-172720">
              <a:lnSpc>
                <a:spcPct val="100000"/>
              </a:lnSpc>
              <a:buClr>
                <a:srgbClr val="0073CF"/>
              </a:buClr>
              <a:buFont typeface="Arial"/>
              <a:buChar char="•"/>
              <a:tabLst>
                <a:tab pos="641985" algn="l"/>
              </a:tabLst>
            </a:pPr>
            <a:r>
              <a:rPr dirty="0" sz="1600" spc="-20">
                <a:latin typeface="Calibri"/>
                <a:cs typeface="Calibri"/>
              </a:rPr>
              <a:t>7</a:t>
            </a:r>
            <a:r>
              <a:rPr dirty="0" sz="1600" spc="-10">
                <a:latin typeface="Calibri"/>
                <a:cs typeface="Calibri"/>
              </a:rPr>
              <a:t>7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ea</a:t>
            </a:r>
            <a:r>
              <a:rPr dirty="0" sz="1600" spc="-2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ly</a:t>
            </a:r>
            <a:r>
              <a:rPr dirty="0" sz="1600" spc="-40">
                <a:latin typeface="Calibri"/>
                <a:cs typeface="Calibri"/>
              </a:rPr>
              <a:t>/</a:t>
            </a:r>
            <a:r>
              <a:rPr dirty="0" sz="1600" spc="-30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g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4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lvl="1" marL="641985" marR="752475" indent="-172720">
              <a:lnSpc>
                <a:spcPct val="100000"/>
              </a:lnSpc>
              <a:buClr>
                <a:srgbClr val="0073CF"/>
              </a:buClr>
              <a:buFont typeface="Arial"/>
              <a:buChar char="•"/>
              <a:tabLst>
                <a:tab pos="641985" algn="l"/>
              </a:tabLst>
            </a:pPr>
            <a:r>
              <a:rPr dirty="0" sz="1600" spc="-15">
                <a:latin typeface="Calibri"/>
                <a:cs typeface="Calibri"/>
              </a:rPr>
              <a:t>1</a:t>
            </a:r>
            <a:r>
              <a:rPr dirty="0" sz="1600" spc="-15">
                <a:latin typeface="Calibri"/>
                <a:cs typeface="Calibri"/>
              </a:rPr>
              <a:t>8</a:t>
            </a:r>
            <a:r>
              <a:rPr dirty="0" sz="1600" spc="-10">
                <a:latin typeface="Calibri"/>
                <a:cs typeface="Calibri"/>
              </a:rPr>
              <a:t>3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mid-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/</a:t>
            </a:r>
            <a:r>
              <a:rPr dirty="0" sz="1600" spc="-10">
                <a:latin typeface="Calibri"/>
                <a:cs typeface="Calibri"/>
              </a:rPr>
              <a:t> senior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 spc="-30">
                <a:latin typeface="Calibri"/>
                <a:cs typeface="Calibri"/>
              </a:rPr>
              <a:t>g</a:t>
            </a:r>
            <a:r>
              <a:rPr dirty="0" sz="1600" spc="-3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4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 b="1">
                <a:latin typeface="Arial"/>
                <a:cs typeface="Arial"/>
              </a:rPr>
              <a:t>201</a:t>
            </a:r>
            <a:r>
              <a:rPr dirty="0" spc="-15" b="1">
                <a:latin typeface="Arial"/>
                <a:cs typeface="Arial"/>
              </a:rPr>
              <a:t>5</a:t>
            </a:r>
            <a:r>
              <a:rPr dirty="0" spc="-15" b="1">
                <a:latin typeface="Arial"/>
                <a:cs typeface="Arial"/>
              </a:rPr>
              <a:t>-2016</a:t>
            </a:r>
            <a:r>
              <a:rPr dirty="0" spc="15" b="1">
                <a:latin typeface="Arial"/>
                <a:cs typeface="Arial"/>
              </a:rPr>
              <a:t> </a:t>
            </a:r>
            <a:r>
              <a:rPr dirty="0" spc="-20" b="1">
                <a:latin typeface="Arial"/>
                <a:cs typeface="Arial"/>
              </a:rPr>
              <a:t>F</a:t>
            </a:r>
            <a:r>
              <a:rPr dirty="0" spc="-35" b="1">
                <a:latin typeface="Arial"/>
                <a:cs typeface="Arial"/>
              </a:rPr>
              <a:t>o</a:t>
            </a:r>
            <a:r>
              <a:rPr dirty="0" spc="-20" b="1">
                <a:latin typeface="Arial"/>
                <a:cs typeface="Arial"/>
              </a:rPr>
              <a:t>u</a:t>
            </a:r>
            <a:r>
              <a:rPr dirty="0" spc="-35" b="1">
                <a:latin typeface="Arial"/>
                <a:cs typeface="Arial"/>
              </a:rPr>
              <a:t>n</a:t>
            </a:r>
            <a:r>
              <a:rPr dirty="0" spc="-15" b="1">
                <a:latin typeface="Arial"/>
                <a:cs typeface="Arial"/>
              </a:rPr>
              <a:t>dation</a:t>
            </a:r>
            <a:r>
              <a:rPr dirty="0" spc="50" b="1">
                <a:latin typeface="Arial"/>
                <a:cs typeface="Arial"/>
              </a:rPr>
              <a:t> </a:t>
            </a:r>
            <a:r>
              <a:rPr dirty="0" spc="-15" b="1">
                <a:latin typeface="Arial"/>
                <a:cs typeface="Arial"/>
              </a:rPr>
              <a:t>Grant</a:t>
            </a:r>
          </a:p>
          <a:p>
            <a:pPr marL="12700">
              <a:lnSpc>
                <a:spcPct val="100000"/>
              </a:lnSpc>
            </a:pPr>
            <a:r>
              <a:rPr dirty="0" spc="-20" b="1">
                <a:latin typeface="Arial"/>
                <a:cs typeface="Arial"/>
              </a:rPr>
              <a:t>Co</a:t>
            </a:r>
            <a:r>
              <a:rPr dirty="0" spc="-35" b="1">
                <a:latin typeface="Arial"/>
                <a:cs typeface="Arial"/>
              </a:rPr>
              <a:t>m</a:t>
            </a:r>
            <a:r>
              <a:rPr dirty="0" spc="-15" b="1">
                <a:latin typeface="Arial"/>
                <a:cs typeface="Arial"/>
              </a:rPr>
              <a:t>pet</a:t>
            </a:r>
            <a:r>
              <a:rPr dirty="0" spc="-5" b="1">
                <a:latin typeface="Arial"/>
                <a:cs typeface="Arial"/>
              </a:rPr>
              <a:t>i</a:t>
            </a:r>
            <a:r>
              <a:rPr dirty="0" spc="-15" b="1">
                <a:latin typeface="Arial"/>
                <a:cs typeface="Arial"/>
              </a:rPr>
              <a:t>tion</a:t>
            </a:r>
            <a:r>
              <a:rPr dirty="0" spc="40" b="1">
                <a:latin typeface="Arial"/>
                <a:cs typeface="Arial"/>
              </a:rPr>
              <a:t> </a:t>
            </a:r>
            <a:r>
              <a:rPr dirty="0" spc="-30" b="1">
                <a:latin typeface="Arial"/>
                <a:cs typeface="Arial"/>
              </a:rPr>
              <a:t>R</a:t>
            </a:r>
            <a:r>
              <a:rPr dirty="0" spc="-20" b="1">
                <a:latin typeface="Arial"/>
                <a:cs typeface="Arial"/>
              </a:rPr>
              <a:t>e</a:t>
            </a:r>
            <a:r>
              <a:rPr dirty="0" spc="-15" b="1">
                <a:latin typeface="Arial"/>
                <a:cs typeface="Arial"/>
              </a:rPr>
              <a:t>s</a:t>
            </a:r>
            <a:r>
              <a:rPr dirty="0" spc="-15" b="1">
                <a:latin typeface="Arial"/>
                <a:cs typeface="Arial"/>
              </a:rPr>
              <a:t>ults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40597" y="30226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853054"/>
            <a:ext cx="5657850" cy="567054"/>
          </a:xfrm>
          <a:custGeom>
            <a:avLst/>
            <a:gdLst/>
            <a:ahLst/>
            <a:cxnLst/>
            <a:rect l="l" t="t" r="r" b="b"/>
            <a:pathLst>
              <a:path w="5657850" h="567054">
                <a:moveTo>
                  <a:pt x="0" y="567054"/>
                </a:moveTo>
                <a:lnTo>
                  <a:pt x="5657850" y="567054"/>
                </a:lnTo>
                <a:lnTo>
                  <a:pt x="5657850" y="0"/>
                </a:lnTo>
                <a:lnTo>
                  <a:pt x="0" y="0"/>
                </a:lnTo>
                <a:lnTo>
                  <a:pt x="0" y="567054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115050" y="2853054"/>
            <a:ext cx="2571750" cy="567054"/>
          </a:xfrm>
          <a:custGeom>
            <a:avLst/>
            <a:gdLst/>
            <a:ahLst/>
            <a:cxnLst/>
            <a:rect l="l" t="t" r="r" b="b"/>
            <a:pathLst>
              <a:path w="2571750" h="567054">
                <a:moveTo>
                  <a:pt x="0" y="567054"/>
                </a:moveTo>
                <a:lnTo>
                  <a:pt x="2571750" y="567054"/>
                </a:lnTo>
                <a:lnTo>
                  <a:pt x="2571750" y="0"/>
                </a:lnTo>
                <a:lnTo>
                  <a:pt x="0" y="0"/>
                </a:lnTo>
                <a:lnTo>
                  <a:pt x="0" y="567054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3987165"/>
            <a:ext cx="5657850" cy="567055"/>
          </a:xfrm>
          <a:custGeom>
            <a:avLst/>
            <a:gdLst/>
            <a:ahLst/>
            <a:cxnLst/>
            <a:rect l="l" t="t" r="r" b="b"/>
            <a:pathLst>
              <a:path w="5657850" h="567054">
                <a:moveTo>
                  <a:pt x="0" y="567055"/>
                </a:moveTo>
                <a:lnTo>
                  <a:pt x="5657850" y="567055"/>
                </a:lnTo>
                <a:lnTo>
                  <a:pt x="5657850" y="0"/>
                </a:lnTo>
                <a:lnTo>
                  <a:pt x="0" y="0"/>
                </a:lnTo>
                <a:lnTo>
                  <a:pt x="0" y="567055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115050" y="3987165"/>
            <a:ext cx="2571750" cy="567055"/>
          </a:xfrm>
          <a:custGeom>
            <a:avLst/>
            <a:gdLst/>
            <a:ahLst/>
            <a:cxnLst/>
            <a:rect l="l" t="t" r="r" b="b"/>
            <a:pathLst>
              <a:path w="2571750" h="567054">
                <a:moveTo>
                  <a:pt x="0" y="567055"/>
                </a:moveTo>
                <a:lnTo>
                  <a:pt x="2571750" y="567055"/>
                </a:lnTo>
                <a:lnTo>
                  <a:pt x="2571750" y="0"/>
                </a:lnTo>
                <a:lnTo>
                  <a:pt x="0" y="0"/>
                </a:lnTo>
                <a:lnTo>
                  <a:pt x="0" y="567055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5121275"/>
            <a:ext cx="5657850" cy="567055"/>
          </a:xfrm>
          <a:custGeom>
            <a:avLst/>
            <a:gdLst/>
            <a:ahLst/>
            <a:cxnLst/>
            <a:rect l="l" t="t" r="r" b="b"/>
            <a:pathLst>
              <a:path w="5657850" h="567054">
                <a:moveTo>
                  <a:pt x="0" y="567055"/>
                </a:moveTo>
                <a:lnTo>
                  <a:pt x="5657850" y="567055"/>
                </a:lnTo>
                <a:lnTo>
                  <a:pt x="5657850" y="0"/>
                </a:lnTo>
                <a:lnTo>
                  <a:pt x="0" y="0"/>
                </a:lnTo>
                <a:lnTo>
                  <a:pt x="0" y="567055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115050" y="5121275"/>
            <a:ext cx="2571750" cy="567055"/>
          </a:xfrm>
          <a:custGeom>
            <a:avLst/>
            <a:gdLst/>
            <a:ahLst/>
            <a:cxnLst/>
            <a:rect l="l" t="t" r="r" b="b"/>
            <a:pathLst>
              <a:path w="2571750" h="567054">
                <a:moveTo>
                  <a:pt x="0" y="567055"/>
                </a:moveTo>
                <a:lnTo>
                  <a:pt x="2571750" y="567055"/>
                </a:lnTo>
                <a:lnTo>
                  <a:pt x="2571750" y="0"/>
                </a:lnTo>
                <a:lnTo>
                  <a:pt x="0" y="0"/>
                </a:lnTo>
                <a:lnTo>
                  <a:pt x="0" y="567055"/>
                </a:lnTo>
                <a:close/>
              </a:path>
            </a:pathLst>
          </a:custGeom>
          <a:solidFill>
            <a:srgbClr val="79B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2853054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 h="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3E9C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3420109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 h="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3E9C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" y="398716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 h="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3E9C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455422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 h="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3E9C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51212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 h="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3E9C3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" y="2286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 h="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57200" y="5688329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 h="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79B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13080" y="2420746"/>
            <a:ext cx="20605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gi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adl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1946" y="2420746"/>
            <a:ext cx="1920239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emb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13,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080" y="2987928"/>
            <a:ext cx="290131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pli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adl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–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1946" y="2987928"/>
            <a:ext cx="1650364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Oc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13,</a:t>
            </a:r>
            <a:r>
              <a:rPr dirty="0" sz="1800" spc="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080" y="3555238"/>
            <a:ext cx="379031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ticip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800" spc="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–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71946" y="3555238"/>
            <a:ext cx="161163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rua</a:t>
            </a:r>
            <a:r>
              <a:rPr dirty="0" sz="1800" spc="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2,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3080" y="4122420"/>
            <a:ext cx="290131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pli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adl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–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71946" y="4122420"/>
            <a:ext cx="149161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Ma</a:t>
            </a:r>
            <a:r>
              <a:rPr dirty="0" sz="1800" spc="-3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14,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3080" y="4689602"/>
            <a:ext cx="529336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ticip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800" spc="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–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Fi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Ass</a:t>
            </a:r>
            <a:r>
              <a:rPr dirty="0" sz="1800" spc="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sme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4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71946" y="4689602"/>
            <a:ext cx="14255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gu</a:t>
            </a:r>
            <a:r>
              <a:rPr dirty="0" sz="1800" spc="-3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3080" y="5256910"/>
            <a:ext cx="1792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nding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1800" spc="-2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art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 D</a:t>
            </a:r>
            <a:r>
              <a:rPr dirty="0" sz="1800" spc="-1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-3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71946" y="5256910"/>
            <a:ext cx="112966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dirty="0" sz="1800" spc="-5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ly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1,</a:t>
            </a:r>
            <a:r>
              <a:rPr dirty="0" sz="18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 b="1">
                <a:latin typeface="Arial"/>
                <a:cs typeface="Arial"/>
              </a:rPr>
              <a:t>F</a:t>
            </a:r>
            <a:r>
              <a:rPr dirty="0" spc="-35" b="1">
                <a:latin typeface="Arial"/>
                <a:cs typeface="Arial"/>
              </a:rPr>
              <a:t>o</a:t>
            </a:r>
            <a:r>
              <a:rPr dirty="0" spc="-20" b="1">
                <a:latin typeface="Arial"/>
                <a:cs typeface="Arial"/>
              </a:rPr>
              <a:t>u</a:t>
            </a:r>
            <a:r>
              <a:rPr dirty="0" spc="-35" b="1">
                <a:latin typeface="Arial"/>
                <a:cs typeface="Arial"/>
              </a:rPr>
              <a:t>n</a:t>
            </a:r>
            <a:r>
              <a:rPr dirty="0" spc="-15" b="1">
                <a:latin typeface="Arial"/>
                <a:cs typeface="Arial"/>
              </a:rPr>
              <a:t>dation</a:t>
            </a:r>
            <a:r>
              <a:rPr dirty="0" spc="35" b="1">
                <a:latin typeface="Arial"/>
                <a:cs typeface="Arial"/>
              </a:rPr>
              <a:t> </a:t>
            </a:r>
            <a:r>
              <a:rPr dirty="0" spc="-15" b="1">
                <a:latin typeface="Arial"/>
                <a:cs typeface="Arial"/>
              </a:rPr>
              <a:t>Grant:</a:t>
            </a:r>
            <a:r>
              <a:rPr dirty="0" spc="15" b="1">
                <a:latin typeface="Arial"/>
                <a:cs typeface="Arial"/>
              </a:rPr>
              <a:t> </a:t>
            </a:r>
            <a:r>
              <a:rPr dirty="0" spc="-20" b="1">
                <a:latin typeface="Arial"/>
                <a:cs typeface="Arial"/>
              </a:rPr>
              <a:t>20</a:t>
            </a:r>
            <a:r>
              <a:rPr dirty="0" spc="-15" b="1">
                <a:latin typeface="Arial"/>
                <a:cs typeface="Arial"/>
              </a:rPr>
              <a:t>1</a:t>
            </a:r>
            <a:r>
              <a:rPr dirty="0" spc="-5" b="1">
                <a:latin typeface="Arial"/>
                <a:cs typeface="Arial"/>
              </a:rPr>
              <a:t>6</a:t>
            </a:r>
            <a:r>
              <a:rPr dirty="0" spc="-15" b="1">
                <a:latin typeface="Arial"/>
                <a:cs typeface="Arial"/>
              </a:rPr>
              <a:t>-2017</a:t>
            </a:r>
          </a:p>
          <a:p>
            <a:pPr marL="12700">
              <a:lnSpc>
                <a:spcPts val="3329"/>
              </a:lnSpc>
            </a:pPr>
            <a:r>
              <a:rPr dirty="0" spc="-20" b="1">
                <a:latin typeface="Arial"/>
                <a:cs typeface="Arial"/>
              </a:rPr>
              <a:t>Co</a:t>
            </a:r>
            <a:r>
              <a:rPr dirty="0" spc="-35" b="1">
                <a:latin typeface="Arial"/>
                <a:cs typeface="Arial"/>
              </a:rPr>
              <a:t>m</a:t>
            </a:r>
            <a:r>
              <a:rPr dirty="0" spc="-15" b="1">
                <a:latin typeface="Arial"/>
                <a:cs typeface="Arial"/>
              </a:rPr>
              <a:t>pet</a:t>
            </a:r>
            <a:r>
              <a:rPr dirty="0" spc="-5" b="1">
                <a:latin typeface="Arial"/>
                <a:cs typeface="Arial"/>
              </a:rPr>
              <a:t>i</a:t>
            </a:r>
            <a:r>
              <a:rPr dirty="0" spc="-15" b="1">
                <a:latin typeface="Arial"/>
                <a:cs typeface="Arial"/>
              </a:rPr>
              <a:t>tion</a:t>
            </a:r>
            <a:r>
              <a:rPr dirty="0" spc="40" b="1">
                <a:latin typeface="Arial"/>
                <a:cs typeface="Arial"/>
              </a:rPr>
              <a:t> </a:t>
            </a:r>
            <a:r>
              <a:rPr dirty="0" spc="-75" b="1">
                <a:latin typeface="Arial"/>
                <a:cs typeface="Arial"/>
              </a:rPr>
              <a:t>T</a:t>
            </a:r>
            <a:r>
              <a:rPr dirty="0" spc="-20" b="1">
                <a:latin typeface="Arial"/>
                <a:cs typeface="Arial"/>
              </a:rPr>
              <a:t>ime</a:t>
            </a:r>
            <a:r>
              <a:rPr dirty="0" spc="-5" b="1">
                <a:latin typeface="Arial"/>
                <a:cs typeface="Arial"/>
              </a:rPr>
              <a:t>l</a:t>
            </a:r>
            <a:r>
              <a:rPr dirty="0" spc="-15" b="1">
                <a:latin typeface="Arial"/>
                <a:cs typeface="Arial"/>
              </a:rPr>
              <a:t>ines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40597" y="30226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940" y="1397761"/>
            <a:ext cx="126682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70" b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z="2400" spc="-2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400" spc="-15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 D</a:t>
            </a:r>
            <a:r>
              <a:rPr dirty="0" sz="24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400" spc="-4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599" y="2590800"/>
            <a:ext cx="1280210" cy="1280160"/>
          </a:xfrm>
          <a:custGeom>
            <a:avLst/>
            <a:gdLst/>
            <a:ahLst/>
            <a:cxnLst/>
            <a:rect l="l" t="t" r="r" b="b"/>
            <a:pathLst>
              <a:path w="1280210" h="1280160">
                <a:moveTo>
                  <a:pt x="640130" y="0"/>
                </a:moveTo>
                <a:lnTo>
                  <a:pt x="587627" y="2121"/>
                </a:lnTo>
                <a:lnTo>
                  <a:pt x="536293" y="8375"/>
                </a:lnTo>
                <a:lnTo>
                  <a:pt x="486293" y="18598"/>
                </a:lnTo>
                <a:lnTo>
                  <a:pt x="437791" y="32625"/>
                </a:lnTo>
                <a:lnTo>
                  <a:pt x="390954" y="50292"/>
                </a:lnTo>
                <a:lnTo>
                  <a:pt x="345944" y="71432"/>
                </a:lnTo>
                <a:lnTo>
                  <a:pt x="302927" y="95883"/>
                </a:lnTo>
                <a:lnTo>
                  <a:pt x="262068" y="123480"/>
                </a:lnTo>
                <a:lnTo>
                  <a:pt x="223532" y="154058"/>
                </a:lnTo>
                <a:lnTo>
                  <a:pt x="187482" y="187451"/>
                </a:lnTo>
                <a:lnTo>
                  <a:pt x="154083" y="223497"/>
                </a:lnTo>
                <a:lnTo>
                  <a:pt x="123502" y="262030"/>
                </a:lnTo>
                <a:lnTo>
                  <a:pt x="95901" y="302885"/>
                </a:lnTo>
                <a:lnTo>
                  <a:pt x="71446" y="345899"/>
                </a:lnTo>
                <a:lnTo>
                  <a:pt x="50301" y="390905"/>
                </a:lnTo>
                <a:lnTo>
                  <a:pt x="32632" y="437741"/>
                </a:lnTo>
                <a:lnTo>
                  <a:pt x="18602" y="486241"/>
                </a:lnTo>
                <a:lnTo>
                  <a:pt x="8377" y="536240"/>
                </a:lnTo>
                <a:lnTo>
                  <a:pt x="2121" y="587575"/>
                </a:lnTo>
                <a:lnTo>
                  <a:pt x="0" y="640079"/>
                </a:lnTo>
                <a:lnTo>
                  <a:pt x="2121" y="692584"/>
                </a:lnTo>
                <a:lnTo>
                  <a:pt x="8377" y="743919"/>
                </a:lnTo>
                <a:lnTo>
                  <a:pt x="18602" y="793918"/>
                </a:lnTo>
                <a:lnTo>
                  <a:pt x="32632" y="842418"/>
                </a:lnTo>
                <a:lnTo>
                  <a:pt x="50301" y="889253"/>
                </a:lnTo>
                <a:lnTo>
                  <a:pt x="71446" y="934260"/>
                </a:lnTo>
                <a:lnTo>
                  <a:pt x="95901" y="977274"/>
                </a:lnTo>
                <a:lnTo>
                  <a:pt x="123502" y="1018129"/>
                </a:lnTo>
                <a:lnTo>
                  <a:pt x="154083" y="1056662"/>
                </a:lnTo>
                <a:lnTo>
                  <a:pt x="187482" y="1092708"/>
                </a:lnTo>
                <a:lnTo>
                  <a:pt x="223532" y="1126101"/>
                </a:lnTo>
                <a:lnTo>
                  <a:pt x="262068" y="1156679"/>
                </a:lnTo>
                <a:lnTo>
                  <a:pt x="302927" y="1184276"/>
                </a:lnTo>
                <a:lnTo>
                  <a:pt x="345944" y="1208727"/>
                </a:lnTo>
                <a:lnTo>
                  <a:pt x="390954" y="1229868"/>
                </a:lnTo>
                <a:lnTo>
                  <a:pt x="437791" y="1247534"/>
                </a:lnTo>
                <a:lnTo>
                  <a:pt x="486293" y="1261561"/>
                </a:lnTo>
                <a:lnTo>
                  <a:pt x="536293" y="1271784"/>
                </a:lnTo>
                <a:lnTo>
                  <a:pt x="587627" y="1278038"/>
                </a:lnTo>
                <a:lnTo>
                  <a:pt x="640130" y="1280160"/>
                </a:lnTo>
                <a:lnTo>
                  <a:pt x="692618" y="1278038"/>
                </a:lnTo>
                <a:lnTo>
                  <a:pt x="743939" y="1271784"/>
                </a:lnTo>
                <a:lnTo>
                  <a:pt x="793928" y="1261561"/>
                </a:lnTo>
                <a:lnTo>
                  <a:pt x="842420" y="1247534"/>
                </a:lnTo>
                <a:lnTo>
                  <a:pt x="889251" y="1229868"/>
                </a:lnTo>
                <a:lnTo>
                  <a:pt x="934255" y="1208727"/>
                </a:lnTo>
                <a:lnTo>
                  <a:pt x="977268" y="1184276"/>
                </a:lnTo>
                <a:lnTo>
                  <a:pt x="1018125" y="1156679"/>
                </a:lnTo>
                <a:lnTo>
                  <a:pt x="1056661" y="1126101"/>
                </a:lnTo>
                <a:lnTo>
                  <a:pt x="1092711" y="1092708"/>
                </a:lnTo>
                <a:lnTo>
                  <a:pt x="1126110" y="1056662"/>
                </a:lnTo>
                <a:lnTo>
                  <a:pt x="1156693" y="1018129"/>
                </a:lnTo>
                <a:lnTo>
                  <a:pt x="1184296" y="977274"/>
                </a:lnTo>
                <a:lnTo>
                  <a:pt x="1208753" y="934260"/>
                </a:lnTo>
                <a:lnTo>
                  <a:pt x="1229900" y="889253"/>
                </a:lnTo>
                <a:lnTo>
                  <a:pt x="1247572" y="842418"/>
                </a:lnTo>
                <a:lnTo>
                  <a:pt x="1261604" y="793918"/>
                </a:lnTo>
                <a:lnTo>
                  <a:pt x="1271831" y="743919"/>
                </a:lnTo>
                <a:lnTo>
                  <a:pt x="1278088" y="692584"/>
                </a:lnTo>
                <a:lnTo>
                  <a:pt x="1280210" y="640079"/>
                </a:lnTo>
                <a:lnTo>
                  <a:pt x="1278088" y="587575"/>
                </a:lnTo>
                <a:lnTo>
                  <a:pt x="1271831" y="536240"/>
                </a:lnTo>
                <a:lnTo>
                  <a:pt x="1261604" y="486241"/>
                </a:lnTo>
                <a:lnTo>
                  <a:pt x="1247572" y="437741"/>
                </a:lnTo>
                <a:lnTo>
                  <a:pt x="1229900" y="390905"/>
                </a:lnTo>
                <a:lnTo>
                  <a:pt x="1208753" y="345899"/>
                </a:lnTo>
                <a:lnTo>
                  <a:pt x="1184296" y="302885"/>
                </a:lnTo>
                <a:lnTo>
                  <a:pt x="1156693" y="262030"/>
                </a:lnTo>
                <a:lnTo>
                  <a:pt x="1126110" y="223497"/>
                </a:lnTo>
                <a:lnTo>
                  <a:pt x="1092711" y="187452"/>
                </a:lnTo>
                <a:lnTo>
                  <a:pt x="1056661" y="154058"/>
                </a:lnTo>
                <a:lnTo>
                  <a:pt x="1018125" y="123480"/>
                </a:lnTo>
                <a:lnTo>
                  <a:pt x="977268" y="95883"/>
                </a:lnTo>
                <a:lnTo>
                  <a:pt x="934255" y="71432"/>
                </a:lnTo>
                <a:lnTo>
                  <a:pt x="889251" y="50292"/>
                </a:lnTo>
                <a:lnTo>
                  <a:pt x="842420" y="32625"/>
                </a:lnTo>
                <a:lnTo>
                  <a:pt x="793928" y="18598"/>
                </a:lnTo>
                <a:lnTo>
                  <a:pt x="743939" y="8375"/>
                </a:lnTo>
                <a:lnTo>
                  <a:pt x="692618" y="2121"/>
                </a:lnTo>
                <a:lnTo>
                  <a:pt x="640130" y="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93594" y="2930525"/>
            <a:ext cx="428879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Upd</a:t>
            </a:r>
            <a:r>
              <a:rPr dirty="0" sz="3200" spc="-15" b="1">
                <a:solidFill>
                  <a:srgbClr val="00A9DF"/>
                </a:solidFill>
                <a:latin typeface="Arial"/>
                <a:cs typeface="Arial"/>
              </a:rPr>
              <a:t>a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tes</a:t>
            </a:r>
            <a:r>
              <a:rPr dirty="0" sz="3200" spc="-40" b="1">
                <a:solidFill>
                  <a:srgbClr val="00A9D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a</a:t>
            </a:r>
            <a:r>
              <a:rPr dirty="0" sz="3200" spc="-10" b="1">
                <a:solidFill>
                  <a:srgbClr val="00A9DF"/>
                </a:solidFill>
                <a:latin typeface="Arial"/>
                <a:cs typeface="Arial"/>
              </a:rPr>
              <a:t>n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d</a:t>
            </a:r>
            <a:r>
              <a:rPr dirty="0" sz="3200" spc="-20" b="1">
                <a:solidFill>
                  <a:srgbClr val="00A9D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Cha</a:t>
            </a:r>
            <a:r>
              <a:rPr dirty="0" sz="3200" spc="-15" b="1">
                <a:solidFill>
                  <a:srgbClr val="00A9DF"/>
                </a:solidFill>
                <a:latin typeface="Arial"/>
                <a:cs typeface="Arial"/>
              </a:rPr>
              <a:t>n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g</a:t>
            </a:r>
            <a:r>
              <a:rPr dirty="0" sz="3200" spc="-10" b="1">
                <a:solidFill>
                  <a:srgbClr val="00A9DF"/>
                </a:solidFill>
                <a:latin typeface="Arial"/>
                <a:cs typeface="Arial"/>
              </a:rPr>
              <a:t>e</a:t>
            </a:r>
            <a:r>
              <a:rPr dirty="0" sz="3200" b="1">
                <a:solidFill>
                  <a:srgbClr val="00A9D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0597" y="30226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0" y="2750832"/>
            <a:ext cx="1081265" cy="982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3C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Jacinthe Malo</dc:creator>
  <dc:title>PowerPoint Presentation</dc:title>
  <dcterms:created xsi:type="dcterms:W3CDTF">2016-09-28T21:12:14Z</dcterms:created>
  <dcterms:modified xsi:type="dcterms:W3CDTF">2016-09-28T21:12:14Z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2016-09-28T00:00:00Z</vt:filetime>
  </property>
  <property fmtid="{D5CDD505-2E9C-101B-9397-08002B2CF9AE}" pid="3" name="LastSaved">
    <vt:filetime>2016-09-29T00:00:00Z</vt:filetime>
  </property>
</Properties>
</file>